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00" r:id="rId5"/>
  </p:sldMasterIdLst>
  <p:notesMasterIdLst>
    <p:notesMasterId r:id="rId7"/>
  </p:notesMasterIdLst>
  <p:sldIdLst>
    <p:sldId id="21474699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EFB464-5FF2-66B9-6A05-918421A13F29}" name="Laura Barber" initials="LB" userId="S::laura.barber@ofi.com::db437c51-86fb-4b97-81b7-524a1dc96af0" providerId="AD"/>
  <p188:author id="{1A162DBC-261F-FE28-6E49-64A1DFF88514}" name="Antal Neville" initials="AN" userId="S::antal.neville@ofi.com::90fb1738-4478-48bb-ab5f-b9d67f01e7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3D7"/>
    <a:srgbClr val="CFEDF1"/>
    <a:srgbClr val="D8F1F4"/>
    <a:srgbClr val="BB6DA7"/>
    <a:srgbClr val="B25A9B"/>
    <a:srgbClr val="92006C"/>
    <a:srgbClr val="7E005D"/>
    <a:srgbClr val="FFD1F3"/>
    <a:srgbClr val="87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84010F-1FA3-487A-AD22-498164AC8290}" v="4" dt="2025-07-06T18:24:35.7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87167" autoAdjust="0"/>
  </p:normalViewPr>
  <p:slideViewPr>
    <p:cSldViewPr snapToGrid="0">
      <p:cViewPr varScale="1">
        <p:scale>
          <a:sx n="64" d="100"/>
          <a:sy n="64" d="100"/>
        </p:scale>
        <p:origin x="1032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Relationship Id="rId1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us Langkuu" userId="c0b2efdb-1086-45f5-834e-c093be44721f" providerId="ADAL" clId="{2184010F-1FA3-487A-AD22-498164AC8290}"/>
    <pc:docChg chg="modSld">
      <pc:chgData name="Linus Langkuu" userId="c0b2efdb-1086-45f5-834e-c093be44721f" providerId="ADAL" clId="{2184010F-1FA3-487A-AD22-498164AC8290}" dt="2025-07-06T18:24:35.733" v="33" actId="14826"/>
      <pc:docMkLst>
        <pc:docMk/>
      </pc:docMkLst>
      <pc:sldChg chg="addSp delSp modSp mod">
        <pc:chgData name="Linus Langkuu" userId="c0b2efdb-1086-45f5-834e-c093be44721f" providerId="ADAL" clId="{2184010F-1FA3-487A-AD22-498164AC8290}" dt="2025-07-06T18:24:35.733" v="33" actId="14826"/>
        <pc:sldMkLst>
          <pc:docMk/>
          <pc:sldMk cId="2121793513" sldId="2147469968"/>
        </pc:sldMkLst>
        <pc:spChg chg="del">
          <ac:chgData name="Linus Langkuu" userId="c0b2efdb-1086-45f5-834e-c093be44721f" providerId="ADAL" clId="{2184010F-1FA3-487A-AD22-498164AC8290}" dt="2025-07-06T18:21:13.838" v="0" actId="931"/>
          <ac:spMkLst>
            <pc:docMk/>
            <pc:sldMk cId="2121793513" sldId="2147469968"/>
            <ac:spMk id="2" creationId="{1B0A45FC-5AD3-7EAA-7495-020164272EE9}"/>
          </ac:spMkLst>
        </pc:spChg>
        <pc:spChg chg="del mod">
          <ac:chgData name="Linus Langkuu" userId="c0b2efdb-1086-45f5-834e-c093be44721f" providerId="ADAL" clId="{2184010F-1FA3-487A-AD22-498164AC8290}" dt="2025-07-06T18:22:08.937" v="3" actId="931"/>
          <ac:spMkLst>
            <pc:docMk/>
            <pc:sldMk cId="2121793513" sldId="2147469968"/>
            <ac:spMk id="4" creationId="{BA63F35E-9DAA-CE0B-C6AE-B562C66D64E2}"/>
          </ac:spMkLst>
        </pc:spChg>
        <pc:spChg chg="del">
          <ac:chgData name="Linus Langkuu" userId="c0b2efdb-1086-45f5-834e-c093be44721f" providerId="ADAL" clId="{2184010F-1FA3-487A-AD22-498164AC8290}" dt="2025-07-06T18:22:44.401" v="31" actId="931"/>
          <ac:spMkLst>
            <pc:docMk/>
            <pc:sldMk cId="2121793513" sldId="2147469968"/>
            <ac:spMk id="5" creationId="{4101875F-0AA0-6482-8972-1528C4521D02}"/>
          </ac:spMkLst>
        </pc:spChg>
        <pc:picChg chg="add mod">
          <ac:chgData name="Linus Langkuu" userId="c0b2efdb-1086-45f5-834e-c093be44721f" providerId="ADAL" clId="{2184010F-1FA3-487A-AD22-498164AC8290}" dt="2025-07-06T18:21:21.238" v="1" actId="27614"/>
          <ac:picMkLst>
            <pc:docMk/>
            <pc:sldMk cId="2121793513" sldId="2147469968"/>
            <ac:picMk id="33" creationId="{C7DF2573-5ED4-1571-A205-DA967B13C0D4}"/>
          </ac:picMkLst>
        </pc:picChg>
        <pc:picChg chg="add mod">
          <ac:chgData name="Linus Langkuu" userId="c0b2efdb-1086-45f5-834e-c093be44721f" providerId="ADAL" clId="{2184010F-1FA3-487A-AD22-498164AC8290}" dt="2025-07-06T18:24:35.733" v="33" actId="14826"/>
          <ac:picMkLst>
            <pc:docMk/>
            <pc:sldMk cId="2121793513" sldId="2147469968"/>
            <ac:picMk id="35" creationId="{19392DFA-7071-BD72-31B9-4B6B1CC7382E}"/>
          </ac:picMkLst>
        </pc:picChg>
        <pc:picChg chg="add mod">
          <ac:chgData name="Linus Langkuu" userId="c0b2efdb-1086-45f5-834e-c093be44721f" providerId="ADAL" clId="{2184010F-1FA3-487A-AD22-498164AC8290}" dt="2025-07-06T18:22:50.387" v="32" actId="27614"/>
          <ac:picMkLst>
            <pc:docMk/>
            <pc:sldMk cId="2121793513" sldId="2147469968"/>
            <ac:picMk id="37" creationId="{8DC1AD95-EA2F-D699-A0C1-5BA42A00951A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B1C3-53F3-4462-8D14-1596F482E50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4F4D1-C9A1-4EED-BD0D-EE9400DA3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8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69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7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3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04392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9139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4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5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8894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73915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4268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96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92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5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41144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88338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259022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1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60989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5191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20357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244778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0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2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55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whit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rgbClr val="860063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1060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(purple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6FDC2AD0-20F9-4A7E-9E89-6B29225F1A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BFD6359A-04C0-4185-A2DB-C2295FA031B9}"/>
              </a:ext>
            </a:extLst>
          </p:cNvPr>
          <p:cNvGrpSpPr/>
          <p:nvPr userDrawn="1"/>
        </p:nvGrpSpPr>
        <p:grpSpPr>
          <a:xfrm>
            <a:off x="4672086" y="2075156"/>
            <a:ext cx="2849929" cy="2707616"/>
            <a:chOff x="4672086" y="2075156"/>
            <a:chExt cx="2849929" cy="2707616"/>
          </a:xfrm>
        </p:grpSpPr>
        <p:sp>
          <p:nvSpPr>
            <p:cNvPr id="5" name="Vrije vorm: vorm 4">
              <a:extLst>
                <a:ext uri="{FF2B5EF4-FFF2-40B4-BE49-F238E27FC236}">
                  <a16:creationId xmlns:a16="http://schemas.microsoft.com/office/drawing/2014/main" id="{B984A5EF-105B-401B-B2F9-2AD53A6B5B76}"/>
                </a:ext>
              </a:extLst>
            </p:cNvPr>
            <p:cNvSpPr/>
            <p:nvPr/>
          </p:nvSpPr>
          <p:spPr>
            <a:xfrm>
              <a:off x="4944973" y="4129237"/>
              <a:ext cx="2575757" cy="653535"/>
            </a:xfrm>
            <a:custGeom>
              <a:avLst/>
              <a:gdLst>
                <a:gd name="connsiteX0" fmla="*/ 1020881 w 2575757"/>
                <a:gd name="connsiteY0" fmla="*/ 384936 h 653535"/>
                <a:gd name="connsiteX1" fmla="*/ 1024379 w 2575757"/>
                <a:gd name="connsiteY1" fmla="*/ 373042 h 653535"/>
                <a:gd name="connsiteX2" fmla="*/ 1109045 w 2575757"/>
                <a:gd name="connsiteY2" fmla="*/ 274390 h 653535"/>
                <a:gd name="connsiteX3" fmla="*/ 1132835 w 2575757"/>
                <a:gd name="connsiteY3" fmla="*/ 271591 h 653535"/>
                <a:gd name="connsiteX4" fmla="*/ 1130736 w 2575757"/>
                <a:gd name="connsiteY4" fmla="*/ 296779 h 653535"/>
                <a:gd name="connsiteX5" fmla="*/ 1034875 w 2575757"/>
                <a:gd name="connsiteY5" fmla="*/ 382138 h 653535"/>
                <a:gd name="connsiteX6" fmla="*/ 1020881 w 2575757"/>
                <a:gd name="connsiteY6" fmla="*/ 384936 h 653535"/>
                <a:gd name="connsiteX7" fmla="*/ 632540 w 2575757"/>
                <a:gd name="connsiteY7" fmla="*/ 342257 h 653535"/>
                <a:gd name="connsiteX8" fmla="*/ 645135 w 2575757"/>
                <a:gd name="connsiteY8" fmla="*/ 350653 h 653535"/>
                <a:gd name="connsiteX9" fmla="*/ 493997 w 2575757"/>
                <a:gd name="connsiteY9" fmla="*/ 471694 h 653535"/>
                <a:gd name="connsiteX10" fmla="*/ 638838 w 2575757"/>
                <a:gd name="connsiteY10" fmla="*/ 305175 h 653535"/>
                <a:gd name="connsiteX11" fmla="*/ 629742 w 2575757"/>
                <a:gd name="connsiteY11" fmla="*/ 322667 h 653535"/>
                <a:gd name="connsiteX12" fmla="*/ 632540 w 2575757"/>
                <a:gd name="connsiteY12" fmla="*/ 342257 h 653535"/>
                <a:gd name="connsiteX13" fmla="*/ 1230095 w 2575757"/>
                <a:gd name="connsiteY13" fmla="*/ 429715 h 653535"/>
                <a:gd name="connsiteX14" fmla="*/ 1227996 w 2575757"/>
                <a:gd name="connsiteY14" fmla="*/ 406626 h 653535"/>
                <a:gd name="connsiteX15" fmla="*/ 1204905 w 2575757"/>
                <a:gd name="connsiteY15" fmla="*/ 403827 h 653535"/>
                <a:gd name="connsiteX16" fmla="*/ 1189512 w 2575757"/>
                <a:gd name="connsiteY16" fmla="*/ 417820 h 653535"/>
                <a:gd name="connsiteX17" fmla="*/ 1139132 w 2575757"/>
                <a:gd name="connsiteY17" fmla="*/ 468196 h 653535"/>
                <a:gd name="connsiteX18" fmla="*/ 1048170 w 2575757"/>
                <a:gd name="connsiteY18" fmla="*/ 482189 h 653535"/>
                <a:gd name="connsiteX19" fmla="*/ 1020881 w 2575757"/>
                <a:gd name="connsiteY19" fmla="*/ 443008 h 653535"/>
                <a:gd name="connsiteX20" fmla="*/ 1037674 w 2575757"/>
                <a:gd name="connsiteY20" fmla="*/ 438810 h 653535"/>
                <a:gd name="connsiteX21" fmla="*/ 1167121 w 2575757"/>
                <a:gd name="connsiteY21" fmla="*/ 324066 h 653535"/>
                <a:gd name="connsiteX22" fmla="*/ 1183214 w 2575757"/>
                <a:gd name="connsiteY22" fmla="*/ 277189 h 653535"/>
                <a:gd name="connsiteX23" fmla="*/ 1125838 w 2575757"/>
                <a:gd name="connsiteY23" fmla="*/ 217018 h 653535"/>
                <a:gd name="connsiteX24" fmla="*/ 1092951 w 2575757"/>
                <a:gd name="connsiteY24" fmla="*/ 228212 h 653535"/>
                <a:gd name="connsiteX25" fmla="*/ 971201 w 2575757"/>
                <a:gd name="connsiteY25" fmla="*/ 381438 h 653535"/>
                <a:gd name="connsiteX26" fmla="*/ 961405 w 2575757"/>
                <a:gd name="connsiteY26" fmla="*/ 406626 h 653535"/>
                <a:gd name="connsiteX27" fmla="*/ 936915 w 2575757"/>
                <a:gd name="connsiteY27" fmla="*/ 411523 h 653535"/>
                <a:gd name="connsiteX28" fmla="*/ 866244 w 2575757"/>
                <a:gd name="connsiteY28" fmla="*/ 366745 h 653535"/>
                <a:gd name="connsiteX29" fmla="*/ 836157 w 2575757"/>
                <a:gd name="connsiteY29" fmla="*/ 347854 h 653535"/>
                <a:gd name="connsiteX30" fmla="*/ 843154 w 2575757"/>
                <a:gd name="connsiteY30" fmla="*/ 343657 h 653535"/>
                <a:gd name="connsiteX31" fmla="*/ 951609 w 2575757"/>
                <a:gd name="connsiteY31" fmla="*/ 249902 h 653535"/>
                <a:gd name="connsiteX32" fmla="*/ 967003 w 2575757"/>
                <a:gd name="connsiteY32" fmla="*/ 205124 h 653535"/>
                <a:gd name="connsiteX33" fmla="*/ 942513 w 2575757"/>
                <a:gd name="connsiteY33" fmla="*/ 191130 h 653535"/>
                <a:gd name="connsiteX34" fmla="*/ 911726 w 2575757"/>
                <a:gd name="connsiteY34" fmla="*/ 214219 h 653535"/>
                <a:gd name="connsiteX35" fmla="*/ 848752 w 2575757"/>
                <a:gd name="connsiteY35" fmla="*/ 270892 h 653535"/>
                <a:gd name="connsiteX36" fmla="*/ 808868 w 2575757"/>
                <a:gd name="connsiteY36" fmla="*/ 300277 h 653535"/>
                <a:gd name="connsiteX37" fmla="*/ 797673 w 2575757"/>
                <a:gd name="connsiteY37" fmla="*/ 293281 h 653535"/>
                <a:gd name="connsiteX38" fmla="*/ 801171 w 2575757"/>
                <a:gd name="connsiteY38" fmla="*/ 247803 h 653535"/>
                <a:gd name="connsiteX39" fmla="*/ 820763 w 2575757"/>
                <a:gd name="connsiteY39" fmla="*/ 135857 h 653535"/>
                <a:gd name="connsiteX40" fmla="*/ 815865 w 2575757"/>
                <a:gd name="connsiteY40" fmla="*/ 83383 h 653535"/>
                <a:gd name="connsiteX41" fmla="*/ 797673 w 2575757"/>
                <a:gd name="connsiteY41" fmla="*/ 76386 h 653535"/>
                <a:gd name="connsiteX42" fmla="*/ 761288 w 2575757"/>
                <a:gd name="connsiteY42" fmla="*/ 129560 h 653535"/>
                <a:gd name="connsiteX43" fmla="*/ 755690 w 2575757"/>
                <a:gd name="connsiteY43" fmla="*/ 185533 h 653535"/>
                <a:gd name="connsiteX44" fmla="*/ 743795 w 2575757"/>
                <a:gd name="connsiteY44" fmla="*/ 297479 h 653535"/>
                <a:gd name="connsiteX45" fmla="*/ 738897 w 2575757"/>
                <a:gd name="connsiteY45" fmla="*/ 447906 h 653535"/>
                <a:gd name="connsiteX46" fmla="*/ 737497 w 2575757"/>
                <a:gd name="connsiteY46" fmla="*/ 462599 h 653535"/>
                <a:gd name="connsiteX47" fmla="*/ 733299 w 2575757"/>
                <a:gd name="connsiteY47" fmla="*/ 456302 h 653535"/>
                <a:gd name="connsiteX48" fmla="*/ 716506 w 2575757"/>
                <a:gd name="connsiteY48" fmla="*/ 370943 h 653535"/>
                <a:gd name="connsiteX49" fmla="*/ 716506 w 2575757"/>
                <a:gd name="connsiteY49" fmla="*/ 321267 h 653535"/>
                <a:gd name="connsiteX50" fmla="*/ 714407 w 2575757"/>
                <a:gd name="connsiteY50" fmla="*/ 288383 h 653535"/>
                <a:gd name="connsiteX51" fmla="*/ 673823 w 2575757"/>
                <a:gd name="connsiteY51" fmla="*/ 239407 h 653535"/>
                <a:gd name="connsiteX52" fmla="*/ 637438 w 2575757"/>
                <a:gd name="connsiteY52" fmla="*/ 249202 h 653535"/>
                <a:gd name="connsiteX53" fmla="*/ 440119 w 2575757"/>
                <a:gd name="connsiteY53" fmla="*/ 433913 h 653535"/>
                <a:gd name="connsiteX54" fmla="*/ 433122 w 2575757"/>
                <a:gd name="connsiteY54" fmla="*/ 447906 h 653535"/>
                <a:gd name="connsiteX55" fmla="*/ 431023 w 2575757"/>
                <a:gd name="connsiteY55" fmla="*/ 436711 h 653535"/>
                <a:gd name="connsiteX56" fmla="*/ 426125 w 2575757"/>
                <a:gd name="connsiteY56" fmla="*/ 301677 h 653535"/>
                <a:gd name="connsiteX57" fmla="*/ 421227 w 2575757"/>
                <a:gd name="connsiteY57" fmla="*/ 248503 h 653535"/>
                <a:gd name="connsiteX58" fmla="*/ 375046 w 2575757"/>
                <a:gd name="connsiteY58" fmla="*/ 227513 h 653535"/>
                <a:gd name="connsiteX59" fmla="*/ 333063 w 2575757"/>
                <a:gd name="connsiteY59" fmla="*/ 265294 h 653535"/>
                <a:gd name="connsiteX60" fmla="*/ 246299 w 2575757"/>
                <a:gd name="connsiteY60" fmla="*/ 408725 h 653535"/>
                <a:gd name="connsiteX61" fmla="*/ 222509 w 2575757"/>
                <a:gd name="connsiteY61" fmla="*/ 459800 h 653535"/>
                <a:gd name="connsiteX62" fmla="*/ 220410 w 2575757"/>
                <a:gd name="connsiteY62" fmla="*/ 449305 h 653535"/>
                <a:gd name="connsiteX63" fmla="*/ 215512 w 2575757"/>
                <a:gd name="connsiteY63" fmla="*/ 346455 h 653535"/>
                <a:gd name="connsiteX64" fmla="*/ 202217 w 2575757"/>
                <a:gd name="connsiteY64" fmla="*/ 257598 h 653535"/>
                <a:gd name="connsiteX65" fmla="*/ 156036 w 2575757"/>
                <a:gd name="connsiteY65" fmla="*/ 247103 h 653535"/>
                <a:gd name="connsiteX66" fmla="*/ 129447 w 2575757"/>
                <a:gd name="connsiteY66" fmla="*/ 286984 h 653535"/>
                <a:gd name="connsiteX67" fmla="*/ 85365 w 2575757"/>
                <a:gd name="connsiteY67" fmla="*/ 408725 h 653535"/>
                <a:gd name="connsiteX68" fmla="*/ 78368 w 2575757"/>
                <a:gd name="connsiteY68" fmla="*/ 425517 h 653535"/>
                <a:gd name="connsiteX69" fmla="*/ 65773 w 2575757"/>
                <a:gd name="connsiteY69" fmla="*/ 424817 h 653535"/>
                <a:gd name="connsiteX70" fmla="*/ 60875 w 2575757"/>
                <a:gd name="connsiteY70" fmla="*/ 398230 h 653535"/>
                <a:gd name="connsiteX71" fmla="*/ 60875 w 2575757"/>
                <a:gd name="connsiteY71" fmla="*/ 293981 h 653535"/>
                <a:gd name="connsiteX72" fmla="*/ 45481 w 2575757"/>
                <a:gd name="connsiteY72" fmla="*/ 257598 h 653535"/>
                <a:gd name="connsiteX73" fmla="*/ 34986 w 2575757"/>
                <a:gd name="connsiteY73" fmla="*/ 254100 h 653535"/>
                <a:gd name="connsiteX74" fmla="*/ 0 w 2575757"/>
                <a:gd name="connsiteY74" fmla="*/ 293281 h 653535"/>
                <a:gd name="connsiteX75" fmla="*/ 3499 w 2575757"/>
                <a:gd name="connsiteY75" fmla="*/ 421319 h 653535"/>
                <a:gd name="connsiteX76" fmla="*/ 17493 w 2575757"/>
                <a:gd name="connsiteY76" fmla="*/ 509476 h 653535"/>
                <a:gd name="connsiteX77" fmla="*/ 86065 w 2575757"/>
                <a:gd name="connsiteY77" fmla="*/ 527667 h 653535"/>
                <a:gd name="connsiteX78" fmla="*/ 107056 w 2575757"/>
                <a:gd name="connsiteY78" fmla="*/ 494783 h 653535"/>
                <a:gd name="connsiteX79" fmla="*/ 134345 w 2575757"/>
                <a:gd name="connsiteY79" fmla="*/ 396131 h 653535"/>
                <a:gd name="connsiteX80" fmla="*/ 141342 w 2575757"/>
                <a:gd name="connsiteY80" fmla="*/ 371643 h 653535"/>
                <a:gd name="connsiteX81" fmla="*/ 148339 w 2575757"/>
                <a:gd name="connsiteY81" fmla="*/ 363247 h 653535"/>
                <a:gd name="connsiteX82" fmla="*/ 154637 w 2575757"/>
                <a:gd name="connsiteY82" fmla="*/ 371643 h 653535"/>
                <a:gd name="connsiteX83" fmla="*/ 158835 w 2575757"/>
                <a:gd name="connsiteY83" fmla="*/ 394032 h 653535"/>
                <a:gd name="connsiteX84" fmla="*/ 170030 w 2575757"/>
                <a:gd name="connsiteY84" fmla="*/ 490585 h 653535"/>
                <a:gd name="connsiteX85" fmla="*/ 189622 w 2575757"/>
                <a:gd name="connsiteY85" fmla="*/ 541660 h 653535"/>
                <a:gd name="connsiteX86" fmla="*/ 241401 w 2575757"/>
                <a:gd name="connsiteY86" fmla="*/ 538162 h 653535"/>
                <a:gd name="connsiteX87" fmla="*/ 245599 w 2575757"/>
                <a:gd name="connsiteY87" fmla="*/ 529067 h 653535"/>
                <a:gd name="connsiteX88" fmla="*/ 272188 w 2575757"/>
                <a:gd name="connsiteY88" fmla="*/ 463298 h 653535"/>
                <a:gd name="connsiteX89" fmla="*/ 328165 w 2575757"/>
                <a:gd name="connsiteY89" fmla="*/ 338059 h 653535"/>
                <a:gd name="connsiteX90" fmla="*/ 350556 w 2575757"/>
                <a:gd name="connsiteY90" fmla="*/ 307274 h 653535"/>
                <a:gd name="connsiteX91" fmla="*/ 365950 w 2575757"/>
                <a:gd name="connsiteY91" fmla="*/ 312871 h 653535"/>
                <a:gd name="connsiteX92" fmla="*/ 367349 w 2575757"/>
                <a:gd name="connsiteY92" fmla="*/ 338059 h 653535"/>
                <a:gd name="connsiteX93" fmla="*/ 382743 w 2575757"/>
                <a:gd name="connsiteY93" fmla="*/ 498981 h 653535"/>
                <a:gd name="connsiteX94" fmla="*/ 400236 w 2575757"/>
                <a:gd name="connsiteY94" fmla="*/ 564050 h 653535"/>
                <a:gd name="connsiteX95" fmla="*/ 420527 w 2575757"/>
                <a:gd name="connsiteY95" fmla="*/ 581541 h 653535"/>
                <a:gd name="connsiteX96" fmla="*/ 457612 w 2575757"/>
                <a:gd name="connsiteY96" fmla="*/ 545859 h 653535"/>
                <a:gd name="connsiteX97" fmla="*/ 456912 w 2575757"/>
                <a:gd name="connsiteY97" fmla="*/ 532565 h 653535"/>
                <a:gd name="connsiteX98" fmla="*/ 519187 w 2575757"/>
                <a:gd name="connsiteY98" fmla="*/ 522770 h 653535"/>
                <a:gd name="connsiteX99" fmla="*/ 547875 w 2575757"/>
                <a:gd name="connsiteY99" fmla="*/ 506677 h 653535"/>
                <a:gd name="connsiteX100" fmla="*/ 644436 w 2575757"/>
                <a:gd name="connsiteY100" fmla="*/ 421319 h 653535"/>
                <a:gd name="connsiteX101" fmla="*/ 660529 w 2575757"/>
                <a:gd name="connsiteY101" fmla="*/ 405926 h 653535"/>
                <a:gd name="connsiteX102" fmla="*/ 687118 w 2575757"/>
                <a:gd name="connsiteY102" fmla="*/ 475892 h 653535"/>
                <a:gd name="connsiteX103" fmla="*/ 736798 w 2575757"/>
                <a:gd name="connsiteY103" fmla="*/ 503879 h 653535"/>
                <a:gd name="connsiteX104" fmla="*/ 736798 w 2575757"/>
                <a:gd name="connsiteY104" fmla="*/ 523469 h 653535"/>
                <a:gd name="connsiteX105" fmla="*/ 739596 w 2575757"/>
                <a:gd name="connsiteY105" fmla="*/ 549357 h 653535"/>
                <a:gd name="connsiteX106" fmla="*/ 757789 w 2575757"/>
                <a:gd name="connsiteY106" fmla="*/ 569647 h 653535"/>
                <a:gd name="connsiteX107" fmla="*/ 785778 w 2575757"/>
                <a:gd name="connsiteY107" fmla="*/ 555654 h 653535"/>
                <a:gd name="connsiteX108" fmla="*/ 794174 w 2575757"/>
                <a:gd name="connsiteY108" fmla="*/ 526268 h 653535"/>
                <a:gd name="connsiteX109" fmla="*/ 793474 w 2575757"/>
                <a:gd name="connsiteY109" fmla="*/ 458401 h 653535"/>
                <a:gd name="connsiteX110" fmla="*/ 795573 w 2575757"/>
                <a:gd name="connsiteY110" fmla="*/ 409425 h 653535"/>
                <a:gd name="connsiteX111" fmla="*/ 810267 w 2575757"/>
                <a:gd name="connsiteY111" fmla="*/ 414322 h 653535"/>
                <a:gd name="connsiteX112" fmla="*/ 931318 w 2575757"/>
                <a:gd name="connsiteY112" fmla="*/ 489886 h 653535"/>
                <a:gd name="connsiteX113" fmla="*/ 968402 w 2575757"/>
                <a:gd name="connsiteY113" fmla="*/ 517872 h 653535"/>
                <a:gd name="connsiteX114" fmla="*/ 992193 w 2575757"/>
                <a:gd name="connsiteY114" fmla="*/ 519271 h 653535"/>
                <a:gd name="connsiteX115" fmla="*/ 1007586 w 2575757"/>
                <a:gd name="connsiteY115" fmla="*/ 521370 h 653535"/>
                <a:gd name="connsiteX116" fmla="*/ 1062164 w 2575757"/>
                <a:gd name="connsiteY116" fmla="*/ 540261 h 653535"/>
                <a:gd name="connsiteX117" fmla="*/ 1185313 w 2575757"/>
                <a:gd name="connsiteY117" fmla="*/ 486387 h 653535"/>
                <a:gd name="connsiteX118" fmla="*/ 1230095 w 2575757"/>
                <a:gd name="connsiteY118" fmla="*/ 429715 h 653535"/>
                <a:gd name="connsiteX119" fmla="*/ 1887825 w 2575757"/>
                <a:gd name="connsiteY119" fmla="*/ 63092 h 653535"/>
                <a:gd name="connsiteX120" fmla="*/ 1865434 w 2575757"/>
                <a:gd name="connsiteY120" fmla="*/ 56795 h 653535"/>
                <a:gd name="connsiteX121" fmla="*/ 1845143 w 2575757"/>
                <a:gd name="connsiteY121" fmla="*/ 58894 h 653535"/>
                <a:gd name="connsiteX122" fmla="*/ 1677212 w 2575757"/>
                <a:gd name="connsiteY122" fmla="*/ 69389 h 653535"/>
                <a:gd name="connsiteX123" fmla="*/ 1639427 w 2575757"/>
                <a:gd name="connsiteY123" fmla="*/ 71488 h 653535"/>
                <a:gd name="connsiteX124" fmla="*/ 1642926 w 2575757"/>
                <a:gd name="connsiteY124" fmla="*/ 35806 h 653535"/>
                <a:gd name="connsiteX125" fmla="*/ 1623334 w 2575757"/>
                <a:gd name="connsiteY125" fmla="*/ 823 h 653535"/>
                <a:gd name="connsiteX126" fmla="*/ 1590447 w 2575757"/>
                <a:gd name="connsiteY126" fmla="*/ 23212 h 653535"/>
                <a:gd name="connsiteX127" fmla="*/ 1587648 w 2575757"/>
                <a:gd name="connsiteY127" fmla="*/ 33007 h 653535"/>
                <a:gd name="connsiteX128" fmla="*/ 1579951 w 2575757"/>
                <a:gd name="connsiteY128" fmla="*/ 74987 h 653535"/>
                <a:gd name="connsiteX129" fmla="*/ 1561059 w 2575757"/>
                <a:gd name="connsiteY129" fmla="*/ 76386 h 653535"/>
                <a:gd name="connsiteX130" fmla="*/ 1452604 w 2575757"/>
                <a:gd name="connsiteY130" fmla="*/ 83383 h 653535"/>
                <a:gd name="connsiteX131" fmla="*/ 1426015 w 2575757"/>
                <a:gd name="connsiteY131" fmla="*/ 92478 h 653535"/>
                <a:gd name="connsiteX132" fmla="*/ 1426015 w 2575757"/>
                <a:gd name="connsiteY132" fmla="*/ 124662 h 653535"/>
                <a:gd name="connsiteX133" fmla="*/ 1440709 w 2575757"/>
                <a:gd name="connsiteY133" fmla="*/ 130959 h 653535"/>
                <a:gd name="connsiteX134" fmla="*/ 1483391 w 2575757"/>
                <a:gd name="connsiteY134" fmla="*/ 127461 h 653535"/>
                <a:gd name="connsiteX135" fmla="*/ 1572954 w 2575757"/>
                <a:gd name="connsiteY135" fmla="*/ 116267 h 653535"/>
                <a:gd name="connsiteX136" fmla="*/ 1570855 w 2575757"/>
                <a:gd name="connsiteY136" fmla="*/ 133758 h 653535"/>
                <a:gd name="connsiteX137" fmla="*/ 1547765 w 2575757"/>
                <a:gd name="connsiteY137" fmla="*/ 315670 h 653535"/>
                <a:gd name="connsiteX138" fmla="*/ 1530272 w 2575757"/>
                <a:gd name="connsiteY138" fmla="*/ 446507 h 653535"/>
                <a:gd name="connsiteX139" fmla="*/ 1518377 w 2575757"/>
                <a:gd name="connsiteY139" fmla="*/ 480790 h 653535"/>
                <a:gd name="connsiteX140" fmla="*/ 1495286 w 2575757"/>
                <a:gd name="connsiteY140" fmla="*/ 481490 h 653535"/>
                <a:gd name="connsiteX141" fmla="*/ 1491088 w 2575757"/>
                <a:gd name="connsiteY141" fmla="*/ 473094 h 653535"/>
                <a:gd name="connsiteX142" fmla="*/ 1470097 w 2575757"/>
                <a:gd name="connsiteY142" fmla="*/ 370943 h 653535"/>
                <a:gd name="connsiteX143" fmla="*/ 1484091 w 2575757"/>
                <a:gd name="connsiteY143" fmla="*/ 338059 h 653535"/>
                <a:gd name="connsiteX144" fmla="*/ 1494587 w 2575757"/>
                <a:gd name="connsiteY144" fmla="*/ 318469 h 653535"/>
                <a:gd name="connsiteX145" fmla="*/ 1456802 w 2575757"/>
                <a:gd name="connsiteY145" fmla="*/ 246403 h 653535"/>
                <a:gd name="connsiteX146" fmla="*/ 1422516 w 2575757"/>
                <a:gd name="connsiteY146" fmla="*/ 256898 h 653535"/>
                <a:gd name="connsiteX147" fmla="*/ 1415519 w 2575757"/>
                <a:gd name="connsiteY147" fmla="*/ 290482 h 653535"/>
                <a:gd name="connsiteX148" fmla="*/ 1422516 w 2575757"/>
                <a:gd name="connsiteY148" fmla="*/ 429015 h 653535"/>
                <a:gd name="connsiteX149" fmla="*/ 1456802 w 2575757"/>
                <a:gd name="connsiteY149" fmla="*/ 523469 h 653535"/>
                <a:gd name="connsiteX150" fmla="*/ 1528173 w 2575757"/>
                <a:gd name="connsiteY150" fmla="*/ 520671 h 653535"/>
                <a:gd name="connsiteX151" fmla="*/ 1558261 w 2575757"/>
                <a:gd name="connsiteY151" fmla="*/ 440210 h 653535"/>
                <a:gd name="connsiteX152" fmla="*/ 1579252 w 2575757"/>
                <a:gd name="connsiteY152" fmla="*/ 323366 h 653535"/>
                <a:gd name="connsiteX153" fmla="*/ 1578552 w 2575757"/>
                <a:gd name="connsiteY153" fmla="*/ 345755 h 653535"/>
                <a:gd name="connsiteX154" fmla="*/ 1609339 w 2575757"/>
                <a:gd name="connsiteY154" fmla="*/ 589937 h 653535"/>
                <a:gd name="connsiteX155" fmla="*/ 1630331 w 2575757"/>
                <a:gd name="connsiteY155" fmla="*/ 641012 h 653535"/>
                <a:gd name="connsiteX156" fmla="*/ 1653421 w 2575757"/>
                <a:gd name="connsiteY156" fmla="*/ 652207 h 653535"/>
                <a:gd name="connsiteX157" fmla="*/ 1671614 w 2575757"/>
                <a:gd name="connsiteY157" fmla="*/ 626320 h 653535"/>
                <a:gd name="connsiteX158" fmla="*/ 1667416 w 2575757"/>
                <a:gd name="connsiteY158" fmla="*/ 602531 h 653535"/>
                <a:gd name="connsiteX159" fmla="*/ 1643625 w 2575757"/>
                <a:gd name="connsiteY159" fmla="*/ 516473 h 653535"/>
                <a:gd name="connsiteX160" fmla="*/ 1627532 w 2575757"/>
                <a:gd name="connsiteY160" fmla="*/ 352752 h 653535"/>
                <a:gd name="connsiteX161" fmla="*/ 1634529 w 2575757"/>
                <a:gd name="connsiteY161" fmla="*/ 114168 h 653535"/>
                <a:gd name="connsiteX162" fmla="*/ 1645725 w 2575757"/>
                <a:gd name="connsiteY162" fmla="*/ 113468 h 653535"/>
                <a:gd name="connsiteX163" fmla="*/ 1833947 w 2575757"/>
                <a:gd name="connsiteY163" fmla="*/ 107171 h 653535"/>
                <a:gd name="connsiteX164" fmla="*/ 1885026 w 2575757"/>
                <a:gd name="connsiteY164" fmla="*/ 98075 h 653535"/>
                <a:gd name="connsiteX165" fmla="*/ 1887825 w 2575757"/>
                <a:gd name="connsiteY165" fmla="*/ 63092 h 653535"/>
                <a:gd name="connsiteX166" fmla="*/ 1416918 w 2575757"/>
                <a:gd name="connsiteY166" fmla="*/ 166642 h 653535"/>
                <a:gd name="connsiteX167" fmla="*/ 1429513 w 2575757"/>
                <a:gd name="connsiteY167" fmla="*/ 198127 h 653535"/>
                <a:gd name="connsiteX168" fmla="*/ 1454003 w 2575757"/>
                <a:gd name="connsiteY168" fmla="*/ 208622 h 653535"/>
                <a:gd name="connsiteX169" fmla="*/ 1481992 w 2575757"/>
                <a:gd name="connsiteY169" fmla="*/ 179936 h 653535"/>
                <a:gd name="connsiteX170" fmla="*/ 1448406 w 2575757"/>
                <a:gd name="connsiteY170" fmla="*/ 145652 h 653535"/>
                <a:gd name="connsiteX171" fmla="*/ 1416918 w 2575757"/>
                <a:gd name="connsiteY171" fmla="*/ 166642 h 653535"/>
                <a:gd name="connsiteX172" fmla="*/ 2036864 w 2575757"/>
                <a:gd name="connsiteY172" fmla="*/ 235209 h 653535"/>
                <a:gd name="connsiteX173" fmla="*/ 1999779 w 2575757"/>
                <a:gd name="connsiteY173" fmla="*/ 207223 h 653535"/>
                <a:gd name="connsiteX174" fmla="*/ 1940304 w 2575757"/>
                <a:gd name="connsiteY174" fmla="*/ 248503 h 653535"/>
                <a:gd name="connsiteX175" fmla="*/ 1922811 w 2575757"/>
                <a:gd name="connsiteY175" fmla="*/ 277888 h 653535"/>
                <a:gd name="connsiteX176" fmla="*/ 1909516 w 2575757"/>
                <a:gd name="connsiteY176" fmla="*/ 247803 h 653535"/>
                <a:gd name="connsiteX177" fmla="*/ 1878729 w 2575757"/>
                <a:gd name="connsiteY177" fmla="*/ 253400 h 653535"/>
                <a:gd name="connsiteX178" fmla="*/ 1866134 w 2575757"/>
                <a:gd name="connsiteY178" fmla="*/ 274390 h 653535"/>
                <a:gd name="connsiteX179" fmla="*/ 1855638 w 2575757"/>
                <a:gd name="connsiteY179" fmla="*/ 333861 h 653535"/>
                <a:gd name="connsiteX180" fmla="*/ 1864035 w 2575757"/>
                <a:gd name="connsiteY180" fmla="*/ 505978 h 653535"/>
                <a:gd name="connsiteX181" fmla="*/ 1901120 w 2575757"/>
                <a:gd name="connsiteY181" fmla="*/ 532565 h 653535"/>
                <a:gd name="connsiteX182" fmla="*/ 1927709 w 2575757"/>
                <a:gd name="connsiteY182" fmla="*/ 494783 h 653535"/>
                <a:gd name="connsiteX183" fmla="*/ 1925610 w 2575757"/>
                <a:gd name="connsiteY183" fmla="*/ 413623 h 653535"/>
                <a:gd name="connsiteX184" fmla="*/ 1942403 w 2575757"/>
                <a:gd name="connsiteY184" fmla="*/ 324066 h 653535"/>
                <a:gd name="connsiteX185" fmla="*/ 2003278 w 2575757"/>
                <a:gd name="connsiteY185" fmla="*/ 261796 h 653535"/>
                <a:gd name="connsiteX186" fmla="*/ 2027768 w 2575757"/>
                <a:gd name="connsiteY186" fmla="*/ 252701 h 653535"/>
                <a:gd name="connsiteX187" fmla="*/ 2036864 w 2575757"/>
                <a:gd name="connsiteY187" fmla="*/ 235209 h 653535"/>
                <a:gd name="connsiteX188" fmla="*/ 2389519 w 2575757"/>
                <a:gd name="connsiteY188" fmla="*/ 344356 h 653535"/>
                <a:gd name="connsiteX189" fmla="*/ 2399315 w 2575757"/>
                <a:gd name="connsiteY189" fmla="*/ 350653 h 653535"/>
                <a:gd name="connsiteX190" fmla="*/ 2248877 w 2575757"/>
                <a:gd name="connsiteY190" fmla="*/ 472394 h 653535"/>
                <a:gd name="connsiteX191" fmla="*/ 2393018 w 2575757"/>
                <a:gd name="connsiteY191" fmla="*/ 305175 h 653535"/>
                <a:gd name="connsiteX192" fmla="*/ 2384621 w 2575757"/>
                <a:gd name="connsiteY192" fmla="*/ 321967 h 653535"/>
                <a:gd name="connsiteX193" fmla="*/ 2389519 w 2575757"/>
                <a:gd name="connsiteY193" fmla="*/ 344356 h 653535"/>
                <a:gd name="connsiteX194" fmla="*/ 2040363 w 2575757"/>
                <a:gd name="connsiteY194" fmla="*/ 384936 h 653535"/>
                <a:gd name="connsiteX195" fmla="*/ 2047360 w 2575757"/>
                <a:gd name="connsiteY195" fmla="*/ 365346 h 653535"/>
                <a:gd name="connsiteX196" fmla="*/ 2128526 w 2575757"/>
                <a:gd name="connsiteY196" fmla="*/ 273690 h 653535"/>
                <a:gd name="connsiteX197" fmla="*/ 2152317 w 2575757"/>
                <a:gd name="connsiteY197" fmla="*/ 270892 h 653535"/>
                <a:gd name="connsiteX198" fmla="*/ 2150217 w 2575757"/>
                <a:gd name="connsiteY198" fmla="*/ 296079 h 653535"/>
                <a:gd name="connsiteX199" fmla="*/ 2052957 w 2575757"/>
                <a:gd name="connsiteY199" fmla="*/ 382138 h 653535"/>
                <a:gd name="connsiteX200" fmla="*/ 2040363 w 2575757"/>
                <a:gd name="connsiteY200" fmla="*/ 384936 h 653535"/>
                <a:gd name="connsiteX201" fmla="*/ 2496575 w 2575757"/>
                <a:gd name="connsiteY201" fmla="*/ 500381 h 653535"/>
                <a:gd name="connsiteX202" fmla="*/ 2493776 w 2575757"/>
                <a:gd name="connsiteY202" fmla="*/ 468896 h 653535"/>
                <a:gd name="connsiteX203" fmla="*/ 2470686 w 2575757"/>
                <a:gd name="connsiteY203" fmla="*/ 366745 h 653535"/>
                <a:gd name="connsiteX204" fmla="*/ 2469986 w 2575757"/>
                <a:gd name="connsiteY204" fmla="*/ 321967 h 653535"/>
                <a:gd name="connsiteX205" fmla="*/ 2467887 w 2575757"/>
                <a:gd name="connsiteY205" fmla="*/ 291182 h 653535"/>
                <a:gd name="connsiteX206" fmla="*/ 2428003 w 2575757"/>
                <a:gd name="connsiteY206" fmla="*/ 240806 h 653535"/>
                <a:gd name="connsiteX207" fmla="*/ 2391618 w 2575757"/>
                <a:gd name="connsiteY207" fmla="*/ 250601 h 653535"/>
                <a:gd name="connsiteX208" fmla="*/ 2200597 w 2575757"/>
                <a:gd name="connsiteY208" fmla="*/ 424817 h 653535"/>
                <a:gd name="connsiteX209" fmla="*/ 2129926 w 2575757"/>
                <a:gd name="connsiteY209" fmla="*/ 482189 h 653535"/>
                <a:gd name="connsiteX210" fmla="*/ 2059954 w 2575757"/>
                <a:gd name="connsiteY210" fmla="*/ 477292 h 653535"/>
                <a:gd name="connsiteX211" fmla="*/ 2041062 w 2575757"/>
                <a:gd name="connsiteY211" fmla="*/ 442309 h 653535"/>
                <a:gd name="connsiteX212" fmla="*/ 2057156 w 2575757"/>
                <a:gd name="connsiteY212" fmla="*/ 438810 h 653535"/>
                <a:gd name="connsiteX213" fmla="*/ 2188002 w 2575757"/>
                <a:gd name="connsiteY213" fmla="*/ 322667 h 653535"/>
                <a:gd name="connsiteX214" fmla="*/ 2203396 w 2575757"/>
                <a:gd name="connsiteY214" fmla="*/ 277888 h 653535"/>
                <a:gd name="connsiteX215" fmla="*/ 2145320 w 2575757"/>
                <a:gd name="connsiteY215" fmla="*/ 217018 h 653535"/>
                <a:gd name="connsiteX216" fmla="*/ 2112433 w 2575757"/>
                <a:gd name="connsiteY216" fmla="*/ 228212 h 653535"/>
                <a:gd name="connsiteX217" fmla="*/ 1991383 w 2575757"/>
                <a:gd name="connsiteY217" fmla="*/ 382837 h 653535"/>
                <a:gd name="connsiteX218" fmla="*/ 1961995 w 2575757"/>
                <a:gd name="connsiteY218" fmla="*/ 421319 h 653535"/>
                <a:gd name="connsiteX219" fmla="*/ 1957796 w 2575757"/>
                <a:gd name="connsiteY219" fmla="*/ 439510 h 653535"/>
                <a:gd name="connsiteX220" fmla="*/ 1968292 w 2575757"/>
                <a:gd name="connsiteY220" fmla="*/ 448606 h 653535"/>
                <a:gd name="connsiteX221" fmla="*/ 1991383 w 2575757"/>
                <a:gd name="connsiteY221" fmla="*/ 475193 h 653535"/>
                <a:gd name="connsiteX222" fmla="*/ 2102637 w 2575757"/>
                <a:gd name="connsiteY222" fmla="*/ 538862 h 653535"/>
                <a:gd name="connsiteX223" fmla="*/ 2170509 w 2575757"/>
                <a:gd name="connsiteY223" fmla="*/ 512275 h 653535"/>
                <a:gd name="connsiteX224" fmla="*/ 2180305 w 2575757"/>
                <a:gd name="connsiteY224" fmla="*/ 506677 h 653535"/>
                <a:gd name="connsiteX225" fmla="*/ 2259373 w 2575757"/>
                <a:gd name="connsiteY225" fmla="*/ 529766 h 653535"/>
                <a:gd name="connsiteX226" fmla="*/ 2353834 w 2575757"/>
                <a:gd name="connsiteY226" fmla="*/ 467496 h 653535"/>
                <a:gd name="connsiteX227" fmla="*/ 2414709 w 2575757"/>
                <a:gd name="connsiteY227" fmla="*/ 405926 h 653535"/>
                <a:gd name="connsiteX228" fmla="*/ 2432902 w 2575757"/>
                <a:gd name="connsiteY228" fmla="*/ 462599 h 653535"/>
                <a:gd name="connsiteX229" fmla="*/ 2462989 w 2575757"/>
                <a:gd name="connsiteY229" fmla="*/ 501780 h 653535"/>
                <a:gd name="connsiteX230" fmla="*/ 2496575 w 2575757"/>
                <a:gd name="connsiteY230" fmla="*/ 500381 h 653535"/>
                <a:gd name="connsiteX231" fmla="*/ 2567946 w 2575757"/>
                <a:gd name="connsiteY231" fmla="*/ 228212 h 653535"/>
                <a:gd name="connsiteX232" fmla="*/ 2575643 w 2575757"/>
                <a:gd name="connsiteY232" fmla="*/ 126762 h 653535"/>
                <a:gd name="connsiteX233" fmla="*/ 2572844 w 2575757"/>
                <a:gd name="connsiteY233" fmla="*/ 88280 h 653535"/>
                <a:gd name="connsiteX234" fmla="*/ 2553252 w 2575757"/>
                <a:gd name="connsiteY234" fmla="*/ 64492 h 653535"/>
                <a:gd name="connsiteX235" fmla="*/ 2525263 w 2575757"/>
                <a:gd name="connsiteY235" fmla="*/ 81983 h 653535"/>
                <a:gd name="connsiteX236" fmla="*/ 2515468 w 2575757"/>
                <a:gd name="connsiteY236" fmla="*/ 119065 h 653535"/>
                <a:gd name="connsiteX237" fmla="*/ 2514068 w 2575757"/>
                <a:gd name="connsiteY237" fmla="*/ 365346 h 653535"/>
                <a:gd name="connsiteX238" fmla="*/ 2515468 w 2575757"/>
                <a:gd name="connsiteY238" fmla="*/ 515073 h 653535"/>
                <a:gd name="connsiteX239" fmla="*/ 2517567 w 2575757"/>
                <a:gd name="connsiteY239" fmla="*/ 552155 h 653535"/>
                <a:gd name="connsiteX240" fmla="*/ 2532960 w 2575757"/>
                <a:gd name="connsiteY240" fmla="*/ 569647 h 653535"/>
                <a:gd name="connsiteX241" fmla="*/ 2575643 w 2575757"/>
                <a:gd name="connsiteY241" fmla="*/ 536063 h 653535"/>
                <a:gd name="connsiteX242" fmla="*/ 2570045 w 2575757"/>
                <a:gd name="connsiteY242" fmla="*/ 433213 h 653535"/>
                <a:gd name="connsiteX243" fmla="*/ 2567946 w 2575757"/>
                <a:gd name="connsiteY243" fmla="*/ 228212 h 653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2575757" h="653535">
                  <a:moveTo>
                    <a:pt x="1020881" y="384936"/>
                  </a:moveTo>
                  <a:cubicBezTo>
                    <a:pt x="1022280" y="380039"/>
                    <a:pt x="1022980" y="376540"/>
                    <a:pt x="1024379" y="373042"/>
                  </a:cubicBezTo>
                  <a:cubicBezTo>
                    <a:pt x="1042572" y="330363"/>
                    <a:pt x="1070561" y="297479"/>
                    <a:pt x="1109045" y="274390"/>
                  </a:cubicBezTo>
                  <a:cubicBezTo>
                    <a:pt x="1116042" y="270192"/>
                    <a:pt x="1126538" y="262496"/>
                    <a:pt x="1132835" y="271591"/>
                  </a:cubicBezTo>
                  <a:cubicBezTo>
                    <a:pt x="1136334" y="276489"/>
                    <a:pt x="1134235" y="289783"/>
                    <a:pt x="1130736" y="296779"/>
                  </a:cubicBezTo>
                  <a:cubicBezTo>
                    <a:pt x="1109745" y="338759"/>
                    <a:pt x="1077558" y="367445"/>
                    <a:pt x="1034875" y="382138"/>
                  </a:cubicBezTo>
                  <a:cubicBezTo>
                    <a:pt x="1030677" y="383537"/>
                    <a:pt x="1026479" y="383537"/>
                    <a:pt x="1020881" y="384936"/>
                  </a:cubicBezTo>
                  <a:moveTo>
                    <a:pt x="632540" y="342257"/>
                  </a:moveTo>
                  <a:cubicBezTo>
                    <a:pt x="636739" y="345056"/>
                    <a:pt x="640937" y="347854"/>
                    <a:pt x="645135" y="350653"/>
                  </a:cubicBezTo>
                  <a:cubicBezTo>
                    <a:pt x="632540" y="391233"/>
                    <a:pt x="525484" y="476592"/>
                    <a:pt x="493997" y="471694"/>
                  </a:cubicBezTo>
                  <a:cubicBezTo>
                    <a:pt x="489799" y="435312"/>
                    <a:pt x="596855" y="309373"/>
                    <a:pt x="638838" y="305175"/>
                  </a:cubicBezTo>
                  <a:cubicBezTo>
                    <a:pt x="635339" y="312172"/>
                    <a:pt x="633240" y="317769"/>
                    <a:pt x="629742" y="322667"/>
                  </a:cubicBezTo>
                  <a:cubicBezTo>
                    <a:pt x="622744" y="331062"/>
                    <a:pt x="624844" y="337359"/>
                    <a:pt x="632540" y="342257"/>
                  </a:cubicBezTo>
                  <a:moveTo>
                    <a:pt x="1230095" y="429715"/>
                  </a:moveTo>
                  <a:cubicBezTo>
                    <a:pt x="1233594" y="421319"/>
                    <a:pt x="1234993" y="413623"/>
                    <a:pt x="1227996" y="406626"/>
                  </a:cubicBezTo>
                  <a:cubicBezTo>
                    <a:pt x="1220999" y="400329"/>
                    <a:pt x="1212602" y="398930"/>
                    <a:pt x="1204905" y="403827"/>
                  </a:cubicBezTo>
                  <a:cubicBezTo>
                    <a:pt x="1199308" y="407325"/>
                    <a:pt x="1193710" y="412223"/>
                    <a:pt x="1189512" y="417820"/>
                  </a:cubicBezTo>
                  <a:cubicBezTo>
                    <a:pt x="1175518" y="437411"/>
                    <a:pt x="1159424" y="455602"/>
                    <a:pt x="1139132" y="468196"/>
                  </a:cubicBezTo>
                  <a:cubicBezTo>
                    <a:pt x="1110444" y="485688"/>
                    <a:pt x="1081056" y="495483"/>
                    <a:pt x="1048170" y="482189"/>
                  </a:cubicBezTo>
                  <a:cubicBezTo>
                    <a:pt x="1032076" y="475193"/>
                    <a:pt x="1022280" y="463298"/>
                    <a:pt x="1020881" y="443008"/>
                  </a:cubicBezTo>
                  <a:cubicBezTo>
                    <a:pt x="1027178" y="441609"/>
                    <a:pt x="1032776" y="440909"/>
                    <a:pt x="1037674" y="438810"/>
                  </a:cubicBezTo>
                  <a:cubicBezTo>
                    <a:pt x="1095051" y="418520"/>
                    <a:pt x="1137033" y="377940"/>
                    <a:pt x="1167121" y="324066"/>
                  </a:cubicBezTo>
                  <a:cubicBezTo>
                    <a:pt x="1174818" y="310073"/>
                    <a:pt x="1180415" y="293281"/>
                    <a:pt x="1183214" y="277189"/>
                  </a:cubicBezTo>
                  <a:cubicBezTo>
                    <a:pt x="1190911" y="235209"/>
                    <a:pt x="1165022" y="209322"/>
                    <a:pt x="1125838" y="217018"/>
                  </a:cubicBezTo>
                  <a:cubicBezTo>
                    <a:pt x="1114643" y="219117"/>
                    <a:pt x="1103447" y="222615"/>
                    <a:pt x="1092951" y="228212"/>
                  </a:cubicBezTo>
                  <a:cubicBezTo>
                    <a:pt x="1032776" y="261796"/>
                    <a:pt x="992193" y="312871"/>
                    <a:pt x="971201" y="381438"/>
                  </a:cubicBezTo>
                  <a:cubicBezTo>
                    <a:pt x="968402" y="389834"/>
                    <a:pt x="966303" y="398930"/>
                    <a:pt x="961405" y="406626"/>
                  </a:cubicBezTo>
                  <a:cubicBezTo>
                    <a:pt x="954408" y="417820"/>
                    <a:pt x="947411" y="418520"/>
                    <a:pt x="936915" y="411523"/>
                  </a:cubicBezTo>
                  <a:cubicBezTo>
                    <a:pt x="913125" y="396131"/>
                    <a:pt x="890035" y="381438"/>
                    <a:pt x="866244" y="366745"/>
                  </a:cubicBezTo>
                  <a:cubicBezTo>
                    <a:pt x="857148" y="361148"/>
                    <a:pt x="848052" y="355551"/>
                    <a:pt x="836157" y="347854"/>
                  </a:cubicBezTo>
                  <a:cubicBezTo>
                    <a:pt x="839655" y="345755"/>
                    <a:pt x="841755" y="345056"/>
                    <a:pt x="843154" y="343657"/>
                  </a:cubicBezTo>
                  <a:cubicBezTo>
                    <a:pt x="879539" y="312172"/>
                    <a:pt x="914525" y="279987"/>
                    <a:pt x="951609" y="249902"/>
                  </a:cubicBezTo>
                  <a:cubicBezTo>
                    <a:pt x="966303" y="237308"/>
                    <a:pt x="969102" y="222615"/>
                    <a:pt x="967003" y="205124"/>
                  </a:cubicBezTo>
                  <a:cubicBezTo>
                    <a:pt x="964904" y="189031"/>
                    <a:pt x="955808" y="183434"/>
                    <a:pt x="942513" y="191130"/>
                  </a:cubicBezTo>
                  <a:cubicBezTo>
                    <a:pt x="931318" y="197427"/>
                    <a:pt x="921522" y="205823"/>
                    <a:pt x="911726" y="214219"/>
                  </a:cubicBezTo>
                  <a:cubicBezTo>
                    <a:pt x="890734" y="233110"/>
                    <a:pt x="870443" y="252701"/>
                    <a:pt x="848752" y="270892"/>
                  </a:cubicBezTo>
                  <a:cubicBezTo>
                    <a:pt x="836157" y="282086"/>
                    <a:pt x="822862" y="291182"/>
                    <a:pt x="808868" y="300277"/>
                  </a:cubicBezTo>
                  <a:cubicBezTo>
                    <a:pt x="800471" y="305875"/>
                    <a:pt x="796973" y="303776"/>
                    <a:pt x="797673" y="293281"/>
                  </a:cubicBezTo>
                  <a:cubicBezTo>
                    <a:pt x="798372" y="277888"/>
                    <a:pt x="799072" y="262496"/>
                    <a:pt x="801171" y="247803"/>
                  </a:cubicBezTo>
                  <a:cubicBezTo>
                    <a:pt x="806769" y="210721"/>
                    <a:pt x="814466" y="173639"/>
                    <a:pt x="820763" y="135857"/>
                  </a:cubicBezTo>
                  <a:cubicBezTo>
                    <a:pt x="823562" y="118366"/>
                    <a:pt x="824262" y="100174"/>
                    <a:pt x="815865" y="83383"/>
                  </a:cubicBezTo>
                  <a:cubicBezTo>
                    <a:pt x="811667" y="75686"/>
                    <a:pt x="806069" y="70089"/>
                    <a:pt x="797673" y="76386"/>
                  </a:cubicBezTo>
                  <a:cubicBezTo>
                    <a:pt x="779480" y="88980"/>
                    <a:pt x="764786" y="105072"/>
                    <a:pt x="761288" y="129560"/>
                  </a:cubicBezTo>
                  <a:cubicBezTo>
                    <a:pt x="759188" y="148451"/>
                    <a:pt x="757789" y="166642"/>
                    <a:pt x="755690" y="185533"/>
                  </a:cubicBezTo>
                  <a:cubicBezTo>
                    <a:pt x="751492" y="222615"/>
                    <a:pt x="745894" y="259697"/>
                    <a:pt x="743795" y="297479"/>
                  </a:cubicBezTo>
                  <a:cubicBezTo>
                    <a:pt x="740996" y="347155"/>
                    <a:pt x="740296" y="397530"/>
                    <a:pt x="738897" y="447906"/>
                  </a:cubicBezTo>
                  <a:cubicBezTo>
                    <a:pt x="738897" y="452104"/>
                    <a:pt x="738197" y="456302"/>
                    <a:pt x="737497" y="462599"/>
                  </a:cubicBezTo>
                  <a:cubicBezTo>
                    <a:pt x="734698" y="459101"/>
                    <a:pt x="733999" y="457701"/>
                    <a:pt x="733299" y="456302"/>
                  </a:cubicBezTo>
                  <a:cubicBezTo>
                    <a:pt x="715806" y="430414"/>
                    <a:pt x="713707" y="401029"/>
                    <a:pt x="716506" y="370943"/>
                  </a:cubicBezTo>
                  <a:cubicBezTo>
                    <a:pt x="717905" y="354151"/>
                    <a:pt x="720004" y="337359"/>
                    <a:pt x="716506" y="321267"/>
                  </a:cubicBezTo>
                  <a:cubicBezTo>
                    <a:pt x="713707" y="310073"/>
                    <a:pt x="712308" y="300277"/>
                    <a:pt x="714407" y="288383"/>
                  </a:cubicBezTo>
                  <a:cubicBezTo>
                    <a:pt x="719305" y="260397"/>
                    <a:pt x="701112" y="238008"/>
                    <a:pt x="673823" y="239407"/>
                  </a:cubicBezTo>
                  <a:cubicBezTo>
                    <a:pt x="661229" y="240107"/>
                    <a:pt x="648634" y="243605"/>
                    <a:pt x="637438" y="249202"/>
                  </a:cubicBezTo>
                  <a:cubicBezTo>
                    <a:pt x="554872" y="290482"/>
                    <a:pt x="490499" y="354151"/>
                    <a:pt x="440119" y="433913"/>
                  </a:cubicBezTo>
                  <a:cubicBezTo>
                    <a:pt x="438020" y="437411"/>
                    <a:pt x="435921" y="441609"/>
                    <a:pt x="433122" y="447906"/>
                  </a:cubicBezTo>
                  <a:cubicBezTo>
                    <a:pt x="432423" y="441609"/>
                    <a:pt x="431023" y="439510"/>
                    <a:pt x="431023" y="436711"/>
                  </a:cubicBezTo>
                  <a:cubicBezTo>
                    <a:pt x="429624" y="391933"/>
                    <a:pt x="428224" y="346455"/>
                    <a:pt x="426125" y="301677"/>
                  </a:cubicBezTo>
                  <a:cubicBezTo>
                    <a:pt x="425425" y="283486"/>
                    <a:pt x="424726" y="265294"/>
                    <a:pt x="421227" y="248503"/>
                  </a:cubicBezTo>
                  <a:cubicBezTo>
                    <a:pt x="415629" y="221915"/>
                    <a:pt x="396737" y="213520"/>
                    <a:pt x="375046" y="227513"/>
                  </a:cubicBezTo>
                  <a:cubicBezTo>
                    <a:pt x="359652" y="238008"/>
                    <a:pt x="345658" y="250601"/>
                    <a:pt x="333063" y="265294"/>
                  </a:cubicBezTo>
                  <a:cubicBezTo>
                    <a:pt x="296678" y="307974"/>
                    <a:pt x="270789" y="357650"/>
                    <a:pt x="246299" y="408725"/>
                  </a:cubicBezTo>
                  <a:cubicBezTo>
                    <a:pt x="238602" y="424817"/>
                    <a:pt x="230905" y="441609"/>
                    <a:pt x="222509" y="459800"/>
                  </a:cubicBezTo>
                  <a:cubicBezTo>
                    <a:pt x="221109" y="454903"/>
                    <a:pt x="220410" y="452104"/>
                    <a:pt x="220410" y="449305"/>
                  </a:cubicBezTo>
                  <a:cubicBezTo>
                    <a:pt x="219010" y="415022"/>
                    <a:pt x="217611" y="380738"/>
                    <a:pt x="215512" y="346455"/>
                  </a:cubicBezTo>
                  <a:cubicBezTo>
                    <a:pt x="214112" y="316370"/>
                    <a:pt x="213412" y="285585"/>
                    <a:pt x="202217" y="257598"/>
                  </a:cubicBezTo>
                  <a:cubicBezTo>
                    <a:pt x="192421" y="232410"/>
                    <a:pt x="173529" y="227513"/>
                    <a:pt x="156036" y="247103"/>
                  </a:cubicBezTo>
                  <a:cubicBezTo>
                    <a:pt x="145540" y="258997"/>
                    <a:pt x="135744" y="272291"/>
                    <a:pt x="129447" y="286984"/>
                  </a:cubicBezTo>
                  <a:cubicBezTo>
                    <a:pt x="113353" y="326864"/>
                    <a:pt x="100059" y="368145"/>
                    <a:pt x="85365" y="408725"/>
                  </a:cubicBezTo>
                  <a:cubicBezTo>
                    <a:pt x="83266" y="414322"/>
                    <a:pt x="81167" y="420619"/>
                    <a:pt x="78368" y="425517"/>
                  </a:cubicBezTo>
                  <a:cubicBezTo>
                    <a:pt x="74170" y="433213"/>
                    <a:pt x="68572" y="432513"/>
                    <a:pt x="65773" y="424817"/>
                  </a:cubicBezTo>
                  <a:cubicBezTo>
                    <a:pt x="62974" y="416421"/>
                    <a:pt x="61575" y="406626"/>
                    <a:pt x="60875" y="398230"/>
                  </a:cubicBezTo>
                  <a:cubicBezTo>
                    <a:pt x="60175" y="363247"/>
                    <a:pt x="60875" y="328264"/>
                    <a:pt x="60875" y="293981"/>
                  </a:cubicBezTo>
                  <a:cubicBezTo>
                    <a:pt x="60875" y="279987"/>
                    <a:pt x="57376" y="266694"/>
                    <a:pt x="45481" y="257598"/>
                  </a:cubicBezTo>
                  <a:cubicBezTo>
                    <a:pt x="42682" y="255499"/>
                    <a:pt x="37785" y="253400"/>
                    <a:pt x="34986" y="254100"/>
                  </a:cubicBezTo>
                  <a:cubicBezTo>
                    <a:pt x="15394" y="257598"/>
                    <a:pt x="0" y="272291"/>
                    <a:pt x="0" y="293281"/>
                  </a:cubicBezTo>
                  <a:cubicBezTo>
                    <a:pt x="0" y="335960"/>
                    <a:pt x="700" y="378640"/>
                    <a:pt x="3499" y="421319"/>
                  </a:cubicBezTo>
                  <a:cubicBezTo>
                    <a:pt x="5598" y="450705"/>
                    <a:pt x="10496" y="480790"/>
                    <a:pt x="17493" y="509476"/>
                  </a:cubicBezTo>
                  <a:cubicBezTo>
                    <a:pt x="26589" y="543759"/>
                    <a:pt x="62274" y="552855"/>
                    <a:pt x="86065" y="527667"/>
                  </a:cubicBezTo>
                  <a:cubicBezTo>
                    <a:pt x="95161" y="518572"/>
                    <a:pt x="102858" y="506677"/>
                    <a:pt x="107056" y="494783"/>
                  </a:cubicBezTo>
                  <a:cubicBezTo>
                    <a:pt x="117552" y="462599"/>
                    <a:pt x="125249" y="429015"/>
                    <a:pt x="134345" y="396131"/>
                  </a:cubicBezTo>
                  <a:cubicBezTo>
                    <a:pt x="136444" y="387735"/>
                    <a:pt x="138543" y="380039"/>
                    <a:pt x="141342" y="371643"/>
                  </a:cubicBezTo>
                  <a:cubicBezTo>
                    <a:pt x="142741" y="368844"/>
                    <a:pt x="145540" y="366046"/>
                    <a:pt x="148339" y="363247"/>
                  </a:cubicBezTo>
                  <a:cubicBezTo>
                    <a:pt x="150438" y="366046"/>
                    <a:pt x="153937" y="368145"/>
                    <a:pt x="154637" y="371643"/>
                  </a:cubicBezTo>
                  <a:cubicBezTo>
                    <a:pt x="156736" y="378640"/>
                    <a:pt x="158135" y="386336"/>
                    <a:pt x="158835" y="394032"/>
                  </a:cubicBezTo>
                  <a:cubicBezTo>
                    <a:pt x="162333" y="426216"/>
                    <a:pt x="164433" y="459101"/>
                    <a:pt x="170030" y="490585"/>
                  </a:cubicBezTo>
                  <a:cubicBezTo>
                    <a:pt x="173529" y="508776"/>
                    <a:pt x="180526" y="526968"/>
                    <a:pt x="189622" y="541660"/>
                  </a:cubicBezTo>
                  <a:cubicBezTo>
                    <a:pt x="204316" y="564749"/>
                    <a:pt x="228106" y="561951"/>
                    <a:pt x="241401" y="538162"/>
                  </a:cubicBezTo>
                  <a:cubicBezTo>
                    <a:pt x="242800" y="535364"/>
                    <a:pt x="244200" y="531865"/>
                    <a:pt x="245599" y="529067"/>
                  </a:cubicBezTo>
                  <a:cubicBezTo>
                    <a:pt x="254695" y="507377"/>
                    <a:pt x="262392" y="484988"/>
                    <a:pt x="272188" y="463298"/>
                  </a:cubicBezTo>
                  <a:cubicBezTo>
                    <a:pt x="290381" y="421319"/>
                    <a:pt x="309273" y="379339"/>
                    <a:pt x="328165" y="338059"/>
                  </a:cubicBezTo>
                  <a:cubicBezTo>
                    <a:pt x="333763" y="326864"/>
                    <a:pt x="342160" y="316370"/>
                    <a:pt x="350556" y="307274"/>
                  </a:cubicBezTo>
                  <a:cubicBezTo>
                    <a:pt x="358253" y="298878"/>
                    <a:pt x="364550" y="301677"/>
                    <a:pt x="365950" y="312871"/>
                  </a:cubicBezTo>
                  <a:cubicBezTo>
                    <a:pt x="367349" y="321267"/>
                    <a:pt x="367349" y="329663"/>
                    <a:pt x="367349" y="338059"/>
                  </a:cubicBezTo>
                  <a:cubicBezTo>
                    <a:pt x="367349" y="391933"/>
                    <a:pt x="371547" y="445807"/>
                    <a:pt x="382743" y="498981"/>
                  </a:cubicBezTo>
                  <a:cubicBezTo>
                    <a:pt x="387641" y="520671"/>
                    <a:pt x="393938" y="542360"/>
                    <a:pt x="400236" y="564050"/>
                  </a:cubicBezTo>
                  <a:cubicBezTo>
                    <a:pt x="403035" y="573845"/>
                    <a:pt x="410032" y="581541"/>
                    <a:pt x="420527" y="581541"/>
                  </a:cubicBezTo>
                  <a:cubicBezTo>
                    <a:pt x="441519" y="581541"/>
                    <a:pt x="456213" y="567548"/>
                    <a:pt x="457612" y="545859"/>
                  </a:cubicBezTo>
                  <a:cubicBezTo>
                    <a:pt x="457612" y="541660"/>
                    <a:pt x="456912" y="536763"/>
                    <a:pt x="456912" y="532565"/>
                  </a:cubicBezTo>
                  <a:cubicBezTo>
                    <a:pt x="484901" y="536763"/>
                    <a:pt x="491898" y="536063"/>
                    <a:pt x="519187" y="522770"/>
                  </a:cubicBezTo>
                  <a:cubicBezTo>
                    <a:pt x="528983" y="517872"/>
                    <a:pt x="538779" y="512974"/>
                    <a:pt x="547875" y="506677"/>
                  </a:cubicBezTo>
                  <a:cubicBezTo>
                    <a:pt x="584960" y="484288"/>
                    <a:pt x="614348" y="452803"/>
                    <a:pt x="644436" y="421319"/>
                  </a:cubicBezTo>
                  <a:cubicBezTo>
                    <a:pt x="650033" y="415722"/>
                    <a:pt x="655631" y="410124"/>
                    <a:pt x="660529" y="405926"/>
                  </a:cubicBezTo>
                  <a:cubicBezTo>
                    <a:pt x="669625" y="429715"/>
                    <a:pt x="676622" y="453503"/>
                    <a:pt x="687118" y="475892"/>
                  </a:cubicBezTo>
                  <a:cubicBezTo>
                    <a:pt x="696914" y="496882"/>
                    <a:pt x="713007" y="508776"/>
                    <a:pt x="736798" y="503879"/>
                  </a:cubicBezTo>
                  <a:cubicBezTo>
                    <a:pt x="736798" y="510875"/>
                    <a:pt x="736798" y="517172"/>
                    <a:pt x="736798" y="523469"/>
                  </a:cubicBezTo>
                  <a:cubicBezTo>
                    <a:pt x="737497" y="531865"/>
                    <a:pt x="737497" y="540961"/>
                    <a:pt x="739596" y="549357"/>
                  </a:cubicBezTo>
                  <a:cubicBezTo>
                    <a:pt x="741696" y="559852"/>
                    <a:pt x="747293" y="568947"/>
                    <a:pt x="757789" y="569647"/>
                  </a:cubicBezTo>
                  <a:cubicBezTo>
                    <a:pt x="768285" y="570347"/>
                    <a:pt x="780180" y="567548"/>
                    <a:pt x="785778" y="555654"/>
                  </a:cubicBezTo>
                  <a:cubicBezTo>
                    <a:pt x="789976" y="546558"/>
                    <a:pt x="793474" y="536063"/>
                    <a:pt x="794174" y="526268"/>
                  </a:cubicBezTo>
                  <a:cubicBezTo>
                    <a:pt x="794874" y="503879"/>
                    <a:pt x="793474" y="481490"/>
                    <a:pt x="793474" y="458401"/>
                  </a:cubicBezTo>
                  <a:cubicBezTo>
                    <a:pt x="793474" y="442309"/>
                    <a:pt x="794874" y="426916"/>
                    <a:pt x="795573" y="409425"/>
                  </a:cubicBezTo>
                  <a:cubicBezTo>
                    <a:pt x="801871" y="411523"/>
                    <a:pt x="806069" y="412223"/>
                    <a:pt x="810267" y="414322"/>
                  </a:cubicBezTo>
                  <a:cubicBezTo>
                    <a:pt x="851550" y="437411"/>
                    <a:pt x="894933" y="458401"/>
                    <a:pt x="931318" y="489886"/>
                  </a:cubicBezTo>
                  <a:cubicBezTo>
                    <a:pt x="943213" y="499681"/>
                    <a:pt x="955808" y="509476"/>
                    <a:pt x="968402" y="517872"/>
                  </a:cubicBezTo>
                  <a:cubicBezTo>
                    <a:pt x="975400" y="522770"/>
                    <a:pt x="983796" y="524869"/>
                    <a:pt x="992193" y="519271"/>
                  </a:cubicBezTo>
                  <a:cubicBezTo>
                    <a:pt x="997790" y="515773"/>
                    <a:pt x="1002688" y="516473"/>
                    <a:pt x="1007586" y="521370"/>
                  </a:cubicBezTo>
                  <a:cubicBezTo>
                    <a:pt x="1023680" y="534664"/>
                    <a:pt x="1041872" y="540961"/>
                    <a:pt x="1062164" y="540261"/>
                  </a:cubicBezTo>
                  <a:cubicBezTo>
                    <a:pt x="1109745" y="538862"/>
                    <a:pt x="1148928" y="516473"/>
                    <a:pt x="1185313" y="486387"/>
                  </a:cubicBezTo>
                  <a:cubicBezTo>
                    <a:pt x="1203506" y="472394"/>
                    <a:pt x="1219599" y="453503"/>
                    <a:pt x="1230095" y="429715"/>
                  </a:cubicBezTo>
                  <a:moveTo>
                    <a:pt x="1887825" y="63092"/>
                  </a:moveTo>
                  <a:cubicBezTo>
                    <a:pt x="1881528" y="58894"/>
                    <a:pt x="1873131" y="57495"/>
                    <a:pt x="1865434" y="56795"/>
                  </a:cubicBezTo>
                  <a:cubicBezTo>
                    <a:pt x="1858437" y="56096"/>
                    <a:pt x="1852140" y="58894"/>
                    <a:pt x="1845143" y="58894"/>
                  </a:cubicBezTo>
                  <a:cubicBezTo>
                    <a:pt x="1789166" y="62393"/>
                    <a:pt x="1733189" y="65891"/>
                    <a:pt x="1677212" y="69389"/>
                  </a:cubicBezTo>
                  <a:cubicBezTo>
                    <a:pt x="1664617" y="70089"/>
                    <a:pt x="1652022" y="70789"/>
                    <a:pt x="1639427" y="71488"/>
                  </a:cubicBezTo>
                  <a:cubicBezTo>
                    <a:pt x="1640827" y="58894"/>
                    <a:pt x="1642226" y="47000"/>
                    <a:pt x="1642926" y="35806"/>
                  </a:cubicBezTo>
                  <a:cubicBezTo>
                    <a:pt x="1644325" y="16215"/>
                    <a:pt x="1636628" y="3621"/>
                    <a:pt x="1623334" y="823"/>
                  </a:cubicBezTo>
                  <a:cubicBezTo>
                    <a:pt x="1608640" y="-2676"/>
                    <a:pt x="1597444" y="5020"/>
                    <a:pt x="1590447" y="23212"/>
                  </a:cubicBezTo>
                  <a:cubicBezTo>
                    <a:pt x="1589048" y="26710"/>
                    <a:pt x="1588348" y="29509"/>
                    <a:pt x="1587648" y="33007"/>
                  </a:cubicBezTo>
                  <a:cubicBezTo>
                    <a:pt x="1584850" y="46301"/>
                    <a:pt x="1582750" y="60294"/>
                    <a:pt x="1579951" y="74987"/>
                  </a:cubicBezTo>
                  <a:cubicBezTo>
                    <a:pt x="1574354" y="75686"/>
                    <a:pt x="1567357" y="76386"/>
                    <a:pt x="1561059" y="76386"/>
                  </a:cubicBezTo>
                  <a:cubicBezTo>
                    <a:pt x="1524674" y="78485"/>
                    <a:pt x="1488989" y="80584"/>
                    <a:pt x="1452604" y="83383"/>
                  </a:cubicBezTo>
                  <a:cubicBezTo>
                    <a:pt x="1443508" y="84082"/>
                    <a:pt x="1433711" y="87581"/>
                    <a:pt x="1426015" y="92478"/>
                  </a:cubicBezTo>
                  <a:cubicBezTo>
                    <a:pt x="1413420" y="100874"/>
                    <a:pt x="1414120" y="115567"/>
                    <a:pt x="1426015" y="124662"/>
                  </a:cubicBezTo>
                  <a:cubicBezTo>
                    <a:pt x="1430213" y="128161"/>
                    <a:pt x="1435811" y="130959"/>
                    <a:pt x="1440709" y="130959"/>
                  </a:cubicBezTo>
                  <a:cubicBezTo>
                    <a:pt x="1454703" y="130959"/>
                    <a:pt x="1469397" y="129560"/>
                    <a:pt x="1483391" y="127461"/>
                  </a:cubicBezTo>
                  <a:cubicBezTo>
                    <a:pt x="1512779" y="123963"/>
                    <a:pt x="1542167" y="120464"/>
                    <a:pt x="1572954" y="116267"/>
                  </a:cubicBezTo>
                  <a:cubicBezTo>
                    <a:pt x="1572255" y="123963"/>
                    <a:pt x="1571555" y="128860"/>
                    <a:pt x="1570855" y="133758"/>
                  </a:cubicBezTo>
                  <a:cubicBezTo>
                    <a:pt x="1563158" y="194629"/>
                    <a:pt x="1555461" y="254799"/>
                    <a:pt x="1547765" y="315670"/>
                  </a:cubicBezTo>
                  <a:cubicBezTo>
                    <a:pt x="1542167" y="359049"/>
                    <a:pt x="1536569" y="403128"/>
                    <a:pt x="1530272" y="446507"/>
                  </a:cubicBezTo>
                  <a:cubicBezTo>
                    <a:pt x="1528173" y="458401"/>
                    <a:pt x="1523974" y="470295"/>
                    <a:pt x="1518377" y="480790"/>
                  </a:cubicBezTo>
                  <a:cubicBezTo>
                    <a:pt x="1512079" y="493384"/>
                    <a:pt x="1502283" y="493384"/>
                    <a:pt x="1495286" y="481490"/>
                  </a:cubicBezTo>
                  <a:cubicBezTo>
                    <a:pt x="1493887" y="478691"/>
                    <a:pt x="1492487" y="475892"/>
                    <a:pt x="1491088" y="473094"/>
                  </a:cubicBezTo>
                  <a:cubicBezTo>
                    <a:pt x="1477094" y="440909"/>
                    <a:pt x="1472196" y="405926"/>
                    <a:pt x="1470097" y="370943"/>
                  </a:cubicBezTo>
                  <a:cubicBezTo>
                    <a:pt x="1469397" y="356950"/>
                    <a:pt x="1473595" y="347155"/>
                    <a:pt x="1484091" y="338059"/>
                  </a:cubicBezTo>
                  <a:cubicBezTo>
                    <a:pt x="1489689" y="333861"/>
                    <a:pt x="1494587" y="324766"/>
                    <a:pt x="1494587" y="318469"/>
                  </a:cubicBezTo>
                  <a:cubicBezTo>
                    <a:pt x="1493187" y="288383"/>
                    <a:pt x="1479893" y="263895"/>
                    <a:pt x="1456802" y="246403"/>
                  </a:cubicBezTo>
                  <a:cubicBezTo>
                    <a:pt x="1442808" y="235909"/>
                    <a:pt x="1428114" y="240806"/>
                    <a:pt x="1422516" y="256898"/>
                  </a:cubicBezTo>
                  <a:cubicBezTo>
                    <a:pt x="1418318" y="267393"/>
                    <a:pt x="1416219" y="279288"/>
                    <a:pt x="1415519" y="290482"/>
                  </a:cubicBezTo>
                  <a:cubicBezTo>
                    <a:pt x="1412020" y="336660"/>
                    <a:pt x="1414819" y="382837"/>
                    <a:pt x="1422516" y="429015"/>
                  </a:cubicBezTo>
                  <a:cubicBezTo>
                    <a:pt x="1428114" y="462599"/>
                    <a:pt x="1437210" y="495483"/>
                    <a:pt x="1456802" y="523469"/>
                  </a:cubicBezTo>
                  <a:cubicBezTo>
                    <a:pt x="1481292" y="558452"/>
                    <a:pt x="1508581" y="558452"/>
                    <a:pt x="1528173" y="520671"/>
                  </a:cubicBezTo>
                  <a:cubicBezTo>
                    <a:pt x="1541467" y="495483"/>
                    <a:pt x="1551263" y="468196"/>
                    <a:pt x="1558261" y="440210"/>
                  </a:cubicBezTo>
                  <a:cubicBezTo>
                    <a:pt x="1567357" y="401728"/>
                    <a:pt x="1572255" y="362547"/>
                    <a:pt x="1579252" y="323366"/>
                  </a:cubicBezTo>
                  <a:cubicBezTo>
                    <a:pt x="1578552" y="330363"/>
                    <a:pt x="1578552" y="338059"/>
                    <a:pt x="1578552" y="345755"/>
                  </a:cubicBezTo>
                  <a:cubicBezTo>
                    <a:pt x="1579951" y="428315"/>
                    <a:pt x="1586949" y="510176"/>
                    <a:pt x="1609339" y="589937"/>
                  </a:cubicBezTo>
                  <a:cubicBezTo>
                    <a:pt x="1614238" y="607429"/>
                    <a:pt x="1622634" y="624220"/>
                    <a:pt x="1630331" y="641012"/>
                  </a:cubicBezTo>
                  <a:cubicBezTo>
                    <a:pt x="1634529" y="650108"/>
                    <a:pt x="1642226" y="656405"/>
                    <a:pt x="1653421" y="652207"/>
                  </a:cubicBezTo>
                  <a:cubicBezTo>
                    <a:pt x="1663917" y="648709"/>
                    <a:pt x="1671614" y="638214"/>
                    <a:pt x="1671614" y="626320"/>
                  </a:cubicBezTo>
                  <a:cubicBezTo>
                    <a:pt x="1671614" y="618623"/>
                    <a:pt x="1669515" y="610227"/>
                    <a:pt x="1667416" y="602531"/>
                  </a:cubicBezTo>
                  <a:cubicBezTo>
                    <a:pt x="1659719" y="573845"/>
                    <a:pt x="1649923" y="545859"/>
                    <a:pt x="1643625" y="516473"/>
                  </a:cubicBezTo>
                  <a:cubicBezTo>
                    <a:pt x="1631031" y="462599"/>
                    <a:pt x="1628232" y="407325"/>
                    <a:pt x="1627532" y="352752"/>
                  </a:cubicBezTo>
                  <a:cubicBezTo>
                    <a:pt x="1626133" y="273690"/>
                    <a:pt x="1628232" y="194629"/>
                    <a:pt x="1634529" y="114168"/>
                  </a:cubicBezTo>
                  <a:cubicBezTo>
                    <a:pt x="1638727" y="114168"/>
                    <a:pt x="1642226" y="113468"/>
                    <a:pt x="1645725" y="113468"/>
                  </a:cubicBezTo>
                  <a:cubicBezTo>
                    <a:pt x="1708699" y="111369"/>
                    <a:pt x="1770973" y="109970"/>
                    <a:pt x="1833947" y="107171"/>
                  </a:cubicBezTo>
                  <a:cubicBezTo>
                    <a:pt x="1850740" y="106471"/>
                    <a:pt x="1868933" y="103673"/>
                    <a:pt x="1885026" y="98075"/>
                  </a:cubicBezTo>
                  <a:cubicBezTo>
                    <a:pt x="1901120" y="94577"/>
                    <a:pt x="1902519" y="73587"/>
                    <a:pt x="1887825" y="63092"/>
                  </a:cubicBezTo>
                  <a:moveTo>
                    <a:pt x="1416918" y="166642"/>
                  </a:moveTo>
                  <a:cubicBezTo>
                    <a:pt x="1412720" y="177837"/>
                    <a:pt x="1416918" y="190431"/>
                    <a:pt x="1429513" y="198127"/>
                  </a:cubicBezTo>
                  <a:cubicBezTo>
                    <a:pt x="1437210" y="203025"/>
                    <a:pt x="1445607" y="205124"/>
                    <a:pt x="1454003" y="208622"/>
                  </a:cubicBezTo>
                  <a:cubicBezTo>
                    <a:pt x="1472895" y="206523"/>
                    <a:pt x="1484791" y="195328"/>
                    <a:pt x="1481992" y="179936"/>
                  </a:cubicBezTo>
                  <a:cubicBezTo>
                    <a:pt x="1479193" y="163844"/>
                    <a:pt x="1463799" y="147751"/>
                    <a:pt x="1448406" y="145652"/>
                  </a:cubicBezTo>
                  <a:cubicBezTo>
                    <a:pt x="1435811" y="144253"/>
                    <a:pt x="1421816" y="153349"/>
                    <a:pt x="1416918" y="166642"/>
                  </a:cubicBezTo>
                  <a:moveTo>
                    <a:pt x="2036864" y="235209"/>
                  </a:moveTo>
                  <a:cubicBezTo>
                    <a:pt x="2035464" y="215618"/>
                    <a:pt x="2018671" y="203025"/>
                    <a:pt x="1999779" y="207223"/>
                  </a:cubicBezTo>
                  <a:cubicBezTo>
                    <a:pt x="1975289" y="212820"/>
                    <a:pt x="1954998" y="226113"/>
                    <a:pt x="1940304" y="248503"/>
                  </a:cubicBezTo>
                  <a:cubicBezTo>
                    <a:pt x="1934706" y="257598"/>
                    <a:pt x="1929108" y="267393"/>
                    <a:pt x="1922811" y="277888"/>
                  </a:cubicBezTo>
                  <a:cubicBezTo>
                    <a:pt x="1924210" y="261096"/>
                    <a:pt x="1920012" y="252701"/>
                    <a:pt x="1909516" y="247803"/>
                  </a:cubicBezTo>
                  <a:cubicBezTo>
                    <a:pt x="1899020" y="242206"/>
                    <a:pt x="1886426" y="244305"/>
                    <a:pt x="1878729" y="253400"/>
                  </a:cubicBezTo>
                  <a:cubicBezTo>
                    <a:pt x="1873131" y="259697"/>
                    <a:pt x="1868233" y="266694"/>
                    <a:pt x="1866134" y="274390"/>
                  </a:cubicBezTo>
                  <a:cubicBezTo>
                    <a:pt x="1861236" y="293981"/>
                    <a:pt x="1855638" y="314271"/>
                    <a:pt x="1855638" y="333861"/>
                  </a:cubicBezTo>
                  <a:cubicBezTo>
                    <a:pt x="1857038" y="391233"/>
                    <a:pt x="1860536" y="448606"/>
                    <a:pt x="1864035" y="505978"/>
                  </a:cubicBezTo>
                  <a:cubicBezTo>
                    <a:pt x="1865434" y="530466"/>
                    <a:pt x="1878729" y="538862"/>
                    <a:pt x="1901120" y="532565"/>
                  </a:cubicBezTo>
                  <a:cubicBezTo>
                    <a:pt x="1918613" y="527667"/>
                    <a:pt x="1928409" y="514374"/>
                    <a:pt x="1927709" y="494783"/>
                  </a:cubicBezTo>
                  <a:cubicBezTo>
                    <a:pt x="1927009" y="467496"/>
                    <a:pt x="1924910" y="440210"/>
                    <a:pt x="1925610" y="413623"/>
                  </a:cubicBezTo>
                  <a:cubicBezTo>
                    <a:pt x="1926309" y="382837"/>
                    <a:pt x="1931207" y="352752"/>
                    <a:pt x="1942403" y="324066"/>
                  </a:cubicBezTo>
                  <a:cubicBezTo>
                    <a:pt x="1954298" y="293981"/>
                    <a:pt x="1973190" y="271591"/>
                    <a:pt x="2003278" y="261796"/>
                  </a:cubicBezTo>
                  <a:cubicBezTo>
                    <a:pt x="2011674" y="258997"/>
                    <a:pt x="2019371" y="255499"/>
                    <a:pt x="2027768" y="252701"/>
                  </a:cubicBezTo>
                  <a:cubicBezTo>
                    <a:pt x="2034765" y="249902"/>
                    <a:pt x="2036864" y="243605"/>
                    <a:pt x="2036864" y="235209"/>
                  </a:cubicBezTo>
                  <a:moveTo>
                    <a:pt x="2389519" y="344356"/>
                  </a:moveTo>
                  <a:cubicBezTo>
                    <a:pt x="2393018" y="346455"/>
                    <a:pt x="2396516" y="348554"/>
                    <a:pt x="2399315" y="350653"/>
                  </a:cubicBezTo>
                  <a:cubicBezTo>
                    <a:pt x="2390219" y="389134"/>
                    <a:pt x="2281764" y="476592"/>
                    <a:pt x="2248877" y="472394"/>
                  </a:cubicBezTo>
                  <a:cubicBezTo>
                    <a:pt x="2241880" y="440909"/>
                    <a:pt x="2346837" y="313571"/>
                    <a:pt x="2393018" y="305175"/>
                  </a:cubicBezTo>
                  <a:cubicBezTo>
                    <a:pt x="2389519" y="312172"/>
                    <a:pt x="2387420" y="317069"/>
                    <a:pt x="2384621" y="321967"/>
                  </a:cubicBezTo>
                  <a:cubicBezTo>
                    <a:pt x="2377624" y="333861"/>
                    <a:pt x="2378324" y="335960"/>
                    <a:pt x="2389519" y="344356"/>
                  </a:cubicBezTo>
                  <a:moveTo>
                    <a:pt x="2040363" y="384936"/>
                  </a:moveTo>
                  <a:cubicBezTo>
                    <a:pt x="2043161" y="376540"/>
                    <a:pt x="2044561" y="370943"/>
                    <a:pt x="2047360" y="365346"/>
                  </a:cubicBezTo>
                  <a:cubicBezTo>
                    <a:pt x="2066252" y="326864"/>
                    <a:pt x="2092141" y="295380"/>
                    <a:pt x="2128526" y="273690"/>
                  </a:cubicBezTo>
                  <a:cubicBezTo>
                    <a:pt x="2135524" y="269492"/>
                    <a:pt x="2146019" y="261796"/>
                    <a:pt x="2152317" y="270892"/>
                  </a:cubicBezTo>
                  <a:cubicBezTo>
                    <a:pt x="2155815" y="275789"/>
                    <a:pt x="2153716" y="289083"/>
                    <a:pt x="2150217" y="296079"/>
                  </a:cubicBezTo>
                  <a:cubicBezTo>
                    <a:pt x="2129226" y="338759"/>
                    <a:pt x="2096340" y="367445"/>
                    <a:pt x="2052957" y="382138"/>
                  </a:cubicBezTo>
                  <a:cubicBezTo>
                    <a:pt x="2049459" y="383537"/>
                    <a:pt x="2045960" y="383537"/>
                    <a:pt x="2040363" y="384936"/>
                  </a:cubicBezTo>
                  <a:moveTo>
                    <a:pt x="2496575" y="500381"/>
                  </a:moveTo>
                  <a:cubicBezTo>
                    <a:pt x="2502873" y="493384"/>
                    <a:pt x="2502873" y="481490"/>
                    <a:pt x="2493776" y="468896"/>
                  </a:cubicBezTo>
                  <a:cubicBezTo>
                    <a:pt x="2472085" y="438111"/>
                    <a:pt x="2466488" y="404527"/>
                    <a:pt x="2470686" y="366745"/>
                  </a:cubicBezTo>
                  <a:cubicBezTo>
                    <a:pt x="2472785" y="352052"/>
                    <a:pt x="2473485" y="335960"/>
                    <a:pt x="2469986" y="321967"/>
                  </a:cubicBezTo>
                  <a:cubicBezTo>
                    <a:pt x="2467887" y="311472"/>
                    <a:pt x="2465788" y="302376"/>
                    <a:pt x="2467887" y="291182"/>
                  </a:cubicBezTo>
                  <a:cubicBezTo>
                    <a:pt x="2473485" y="262496"/>
                    <a:pt x="2455292" y="239407"/>
                    <a:pt x="2428003" y="240806"/>
                  </a:cubicBezTo>
                  <a:cubicBezTo>
                    <a:pt x="2415409" y="241506"/>
                    <a:pt x="2402814" y="245004"/>
                    <a:pt x="2391618" y="250601"/>
                  </a:cubicBezTo>
                  <a:cubicBezTo>
                    <a:pt x="2312551" y="289783"/>
                    <a:pt x="2250276" y="349953"/>
                    <a:pt x="2200597" y="424817"/>
                  </a:cubicBezTo>
                  <a:cubicBezTo>
                    <a:pt x="2182404" y="452803"/>
                    <a:pt x="2159314" y="471694"/>
                    <a:pt x="2129926" y="482189"/>
                  </a:cubicBezTo>
                  <a:cubicBezTo>
                    <a:pt x="2106136" y="490585"/>
                    <a:pt x="2082345" y="491985"/>
                    <a:pt x="2059954" y="477292"/>
                  </a:cubicBezTo>
                  <a:cubicBezTo>
                    <a:pt x="2048059" y="469595"/>
                    <a:pt x="2041062" y="458401"/>
                    <a:pt x="2041062" y="442309"/>
                  </a:cubicBezTo>
                  <a:cubicBezTo>
                    <a:pt x="2047360" y="440909"/>
                    <a:pt x="2052258" y="440210"/>
                    <a:pt x="2057156" y="438810"/>
                  </a:cubicBezTo>
                  <a:cubicBezTo>
                    <a:pt x="2115232" y="417820"/>
                    <a:pt x="2157215" y="377240"/>
                    <a:pt x="2188002" y="322667"/>
                  </a:cubicBezTo>
                  <a:cubicBezTo>
                    <a:pt x="2195699" y="309373"/>
                    <a:pt x="2200597" y="293281"/>
                    <a:pt x="2203396" y="277888"/>
                  </a:cubicBezTo>
                  <a:cubicBezTo>
                    <a:pt x="2211092" y="235209"/>
                    <a:pt x="2185903" y="208622"/>
                    <a:pt x="2145320" y="217018"/>
                  </a:cubicBezTo>
                  <a:cubicBezTo>
                    <a:pt x="2134124" y="219117"/>
                    <a:pt x="2122929" y="222615"/>
                    <a:pt x="2112433" y="228212"/>
                  </a:cubicBezTo>
                  <a:cubicBezTo>
                    <a:pt x="2052258" y="261796"/>
                    <a:pt x="2010975" y="313571"/>
                    <a:pt x="1991383" y="382837"/>
                  </a:cubicBezTo>
                  <a:cubicBezTo>
                    <a:pt x="1986485" y="400329"/>
                    <a:pt x="1979487" y="414322"/>
                    <a:pt x="1961995" y="421319"/>
                  </a:cubicBezTo>
                  <a:cubicBezTo>
                    <a:pt x="1952199" y="424817"/>
                    <a:pt x="1952898" y="432513"/>
                    <a:pt x="1957796" y="439510"/>
                  </a:cubicBezTo>
                  <a:cubicBezTo>
                    <a:pt x="1960595" y="443008"/>
                    <a:pt x="1964094" y="447206"/>
                    <a:pt x="1968292" y="448606"/>
                  </a:cubicBezTo>
                  <a:cubicBezTo>
                    <a:pt x="1980887" y="453503"/>
                    <a:pt x="1986485" y="462599"/>
                    <a:pt x="1991383" y="475193"/>
                  </a:cubicBezTo>
                  <a:cubicBezTo>
                    <a:pt x="2010975" y="526268"/>
                    <a:pt x="2050858" y="550057"/>
                    <a:pt x="2102637" y="538862"/>
                  </a:cubicBezTo>
                  <a:cubicBezTo>
                    <a:pt x="2125727" y="533264"/>
                    <a:pt x="2148118" y="521370"/>
                    <a:pt x="2170509" y="512275"/>
                  </a:cubicBezTo>
                  <a:cubicBezTo>
                    <a:pt x="2174008" y="510875"/>
                    <a:pt x="2177506" y="508776"/>
                    <a:pt x="2180305" y="506677"/>
                  </a:cubicBezTo>
                  <a:cubicBezTo>
                    <a:pt x="2203396" y="536763"/>
                    <a:pt x="2226486" y="543060"/>
                    <a:pt x="2259373" y="529766"/>
                  </a:cubicBezTo>
                  <a:cubicBezTo>
                    <a:pt x="2294358" y="515773"/>
                    <a:pt x="2325845" y="494084"/>
                    <a:pt x="2353834" y="467496"/>
                  </a:cubicBezTo>
                  <a:cubicBezTo>
                    <a:pt x="2374125" y="447906"/>
                    <a:pt x="2394417" y="426916"/>
                    <a:pt x="2414709" y="405926"/>
                  </a:cubicBezTo>
                  <a:cubicBezTo>
                    <a:pt x="2421006" y="425517"/>
                    <a:pt x="2425904" y="444408"/>
                    <a:pt x="2432902" y="462599"/>
                  </a:cubicBezTo>
                  <a:cubicBezTo>
                    <a:pt x="2439199" y="478691"/>
                    <a:pt x="2447595" y="493384"/>
                    <a:pt x="2462989" y="501780"/>
                  </a:cubicBezTo>
                  <a:cubicBezTo>
                    <a:pt x="2475584" y="508776"/>
                    <a:pt x="2489578" y="507377"/>
                    <a:pt x="2496575" y="500381"/>
                  </a:cubicBezTo>
                  <a:moveTo>
                    <a:pt x="2567946" y="228212"/>
                  </a:moveTo>
                  <a:cubicBezTo>
                    <a:pt x="2567946" y="194629"/>
                    <a:pt x="2572844" y="161045"/>
                    <a:pt x="2575643" y="126762"/>
                  </a:cubicBezTo>
                  <a:cubicBezTo>
                    <a:pt x="2574943" y="114168"/>
                    <a:pt x="2574943" y="101574"/>
                    <a:pt x="2572844" y="88280"/>
                  </a:cubicBezTo>
                  <a:cubicBezTo>
                    <a:pt x="2570745" y="73587"/>
                    <a:pt x="2563748" y="65891"/>
                    <a:pt x="2553252" y="64492"/>
                  </a:cubicBezTo>
                  <a:cubicBezTo>
                    <a:pt x="2542057" y="62393"/>
                    <a:pt x="2530861" y="68690"/>
                    <a:pt x="2525263" y="81983"/>
                  </a:cubicBezTo>
                  <a:cubicBezTo>
                    <a:pt x="2520366" y="93877"/>
                    <a:pt x="2516867" y="106471"/>
                    <a:pt x="2515468" y="119065"/>
                  </a:cubicBezTo>
                  <a:cubicBezTo>
                    <a:pt x="2508470" y="200925"/>
                    <a:pt x="2509870" y="283486"/>
                    <a:pt x="2514068" y="365346"/>
                  </a:cubicBezTo>
                  <a:cubicBezTo>
                    <a:pt x="2516867" y="415022"/>
                    <a:pt x="2522465" y="465397"/>
                    <a:pt x="2515468" y="515073"/>
                  </a:cubicBezTo>
                  <a:cubicBezTo>
                    <a:pt x="2514068" y="526968"/>
                    <a:pt x="2514768" y="540261"/>
                    <a:pt x="2517567" y="552155"/>
                  </a:cubicBezTo>
                  <a:cubicBezTo>
                    <a:pt x="2518966" y="559152"/>
                    <a:pt x="2526663" y="567548"/>
                    <a:pt x="2532960" y="569647"/>
                  </a:cubicBezTo>
                  <a:cubicBezTo>
                    <a:pt x="2550453" y="575244"/>
                    <a:pt x="2577742" y="564050"/>
                    <a:pt x="2575643" y="536063"/>
                  </a:cubicBezTo>
                  <a:cubicBezTo>
                    <a:pt x="2573544" y="501780"/>
                    <a:pt x="2571445" y="467496"/>
                    <a:pt x="2570045" y="433213"/>
                  </a:cubicBezTo>
                  <a:cubicBezTo>
                    <a:pt x="2569346" y="365346"/>
                    <a:pt x="2567246" y="296779"/>
                    <a:pt x="2567946" y="228212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CCE09303-E437-453F-81A4-63795E6D2AA8}"/>
                </a:ext>
              </a:extLst>
            </p:cNvPr>
            <p:cNvSpPr/>
            <p:nvPr/>
          </p:nvSpPr>
          <p:spPr>
            <a:xfrm>
              <a:off x="4944973" y="3679478"/>
              <a:ext cx="946011" cy="344233"/>
            </a:xfrm>
            <a:custGeom>
              <a:avLst/>
              <a:gdLst>
                <a:gd name="connsiteX0" fmla="*/ 470907 w 946011"/>
                <a:gd name="connsiteY0" fmla="*/ 344233 h 344233"/>
                <a:gd name="connsiteX1" fmla="*/ 946012 w 946011"/>
                <a:gd name="connsiteY1" fmla="*/ 172117 h 344233"/>
                <a:gd name="connsiteX2" fmla="*/ 475105 w 946011"/>
                <a:gd name="connsiteY2" fmla="*/ 0 h 344233"/>
                <a:gd name="connsiteX3" fmla="*/ 0 w 946011"/>
                <a:gd name="connsiteY3" fmla="*/ 175615 h 344233"/>
                <a:gd name="connsiteX4" fmla="*/ 470907 w 946011"/>
                <a:gd name="connsiteY4" fmla="*/ 344233 h 34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011" h="344233">
                  <a:moveTo>
                    <a:pt x="470907" y="344233"/>
                  </a:moveTo>
                  <a:cubicBezTo>
                    <a:pt x="651433" y="344233"/>
                    <a:pt x="817265" y="279864"/>
                    <a:pt x="946012" y="172117"/>
                  </a:cubicBezTo>
                  <a:cubicBezTo>
                    <a:pt x="818664" y="65068"/>
                    <a:pt x="654231" y="0"/>
                    <a:pt x="475105" y="0"/>
                  </a:cubicBezTo>
                  <a:cubicBezTo>
                    <a:pt x="293879" y="0"/>
                    <a:pt x="128047" y="66468"/>
                    <a:pt x="0" y="175615"/>
                  </a:cubicBezTo>
                  <a:cubicBezTo>
                    <a:pt x="128047" y="281264"/>
                    <a:pt x="291780" y="344233"/>
                    <a:pt x="470907" y="344233"/>
                  </a:cubicBezTo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2F7FDE61-6363-400A-898E-DAB88DD61500}"/>
                </a:ext>
              </a:extLst>
            </p:cNvPr>
            <p:cNvSpPr/>
            <p:nvPr/>
          </p:nvSpPr>
          <p:spPr>
            <a:xfrm>
              <a:off x="4672086" y="2536232"/>
              <a:ext cx="1486889" cy="1212512"/>
            </a:xfrm>
            <a:custGeom>
              <a:avLst/>
              <a:gdLst>
                <a:gd name="connsiteX0" fmla="*/ 474405 w 1486889"/>
                <a:gd name="connsiteY0" fmla="*/ 1036898 h 1212512"/>
                <a:gd name="connsiteX1" fmla="*/ 344958 w 1486889"/>
                <a:gd name="connsiteY1" fmla="*/ 743740 h 1212512"/>
                <a:gd name="connsiteX2" fmla="*/ 743095 w 1486889"/>
                <a:gd name="connsiteY2" fmla="*/ 345633 h 1212512"/>
                <a:gd name="connsiteX3" fmla="*/ 1141232 w 1486889"/>
                <a:gd name="connsiteY3" fmla="*/ 743740 h 1212512"/>
                <a:gd name="connsiteX4" fmla="*/ 1014584 w 1486889"/>
                <a:gd name="connsiteY4" fmla="*/ 1034799 h 1212512"/>
                <a:gd name="connsiteX5" fmla="*/ 1323857 w 1486889"/>
                <a:gd name="connsiteY5" fmla="*/ 1208315 h 1212512"/>
                <a:gd name="connsiteX6" fmla="*/ 1486890 w 1486889"/>
                <a:gd name="connsiteY6" fmla="*/ 743740 h 1212512"/>
                <a:gd name="connsiteX7" fmla="*/ 743095 w 1486889"/>
                <a:gd name="connsiteY7" fmla="*/ 0 h 1212512"/>
                <a:gd name="connsiteX8" fmla="*/ 0 w 1486889"/>
                <a:gd name="connsiteY8" fmla="*/ 743740 h 1212512"/>
                <a:gd name="connsiteX9" fmla="*/ 166532 w 1486889"/>
                <a:gd name="connsiteY9" fmla="*/ 1212513 h 1212512"/>
                <a:gd name="connsiteX10" fmla="*/ 474405 w 1486889"/>
                <a:gd name="connsiteY10" fmla="*/ 1036898 h 121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889" h="1212512">
                  <a:moveTo>
                    <a:pt x="474405" y="1036898"/>
                  </a:moveTo>
                  <a:cubicBezTo>
                    <a:pt x="395338" y="964133"/>
                    <a:pt x="344958" y="859883"/>
                    <a:pt x="344958" y="743740"/>
                  </a:cubicBezTo>
                  <a:cubicBezTo>
                    <a:pt x="344958" y="524046"/>
                    <a:pt x="523385" y="345633"/>
                    <a:pt x="743095" y="345633"/>
                  </a:cubicBezTo>
                  <a:cubicBezTo>
                    <a:pt x="962805" y="345633"/>
                    <a:pt x="1141232" y="524046"/>
                    <a:pt x="1141232" y="743740"/>
                  </a:cubicBezTo>
                  <a:cubicBezTo>
                    <a:pt x="1141232" y="858484"/>
                    <a:pt x="1092252" y="962034"/>
                    <a:pt x="1014584" y="1034799"/>
                  </a:cubicBezTo>
                  <a:cubicBezTo>
                    <a:pt x="1129336" y="1071181"/>
                    <a:pt x="1234293" y="1131352"/>
                    <a:pt x="1323857" y="1208315"/>
                  </a:cubicBezTo>
                  <a:cubicBezTo>
                    <a:pt x="1426015" y="1080976"/>
                    <a:pt x="1486890" y="919355"/>
                    <a:pt x="1486890" y="743740"/>
                  </a:cubicBezTo>
                  <a:cubicBezTo>
                    <a:pt x="1486890" y="333039"/>
                    <a:pt x="1153826" y="0"/>
                    <a:pt x="743095" y="0"/>
                  </a:cubicBezTo>
                  <a:cubicBezTo>
                    <a:pt x="333063" y="700"/>
                    <a:pt x="0" y="333738"/>
                    <a:pt x="0" y="743740"/>
                  </a:cubicBezTo>
                  <a:cubicBezTo>
                    <a:pt x="0" y="921454"/>
                    <a:pt x="62274" y="1085174"/>
                    <a:pt x="166532" y="1212513"/>
                  </a:cubicBezTo>
                  <a:cubicBezTo>
                    <a:pt x="255395" y="1134850"/>
                    <a:pt x="359652" y="1074679"/>
                    <a:pt x="474405" y="1036898"/>
                  </a:cubicBezTo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6D88E6B3-9187-410E-B73F-97F42B01CA8A}"/>
                </a:ext>
              </a:extLst>
            </p:cNvPr>
            <p:cNvSpPr/>
            <p:nvPr/>
          </p:nvSpPr>
          <p:spPr>
            <a:xfrm>
              <a:off x="7182655" y="2590106"/>
              <a:ext cx="339360" cy="1369936"/>
            </a:xfrm>
            <a:custGeom>
              <a:avLst/>
              <a:gdLst>
                <a:gd name="connsiteX0" fmla="*/ 0 w 339360"/>
                <a:gd name="connsiteY0" fmla="*/ 0 h 1369936"/>
                <a:gd name="connsiteX1" fmla="*/ 339361 w 339360"/>
                <a:gd name="connsiteY1" fmla="*/ 0 h 1369936"/>
                <a:gd name="connsiteX2" fmla="*/ 339361 w 339360"/>
                <a:gd name="connsiteY2" fmla="*/ 1369936 h 1369936"/>
                <a:gd name="connsiteX3" fmla="*/ 0 w 339360"/>
                <a:gd name="connsiteY3" fmla="*/ 1369936 h 136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1369936">
                  <a:moveTo>
                    <a:pt x="0" y="0"/>
                  </a:moveTo>
                  <a:lnTo>
                    <a:pt x="339361" y="0"/>
                  </a:lnTo>
                  <a:lnTo>
                    <a:pt x="339361" y="1369936"/>
                  </a:lnTo>
                  <a:lnTo>
                    <a:pt x="0" y="1369936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36640A3A-0EC8-4ADB-802D-30B09FE82F64}"/>
                </a:ext>
              </a:extLst>
            </p:cNvPr>
            <p:cNvSpPr/>
            <p:nvPr/>
          </p:nvSpPr>
          <p:spPr>
            <a:xfrm>
              <a:off x="6140783" y="2075156"/>
              <a:ext cx="938314" cy="1884886"/>
            </a:xfrm>
            <a:custGeom>
              <a:avLst/>
              <a:gdLst>
                <a:gd name="connsiteX0" fmla="*/ 592657 w 938314"/>
                <a:gd name="connsiteY0" fmla="*/ 0 h 1884886"/>
                <a:gd name="connsiteX1" fmla="*/ 253296 w 938314"/>
                <a:gd name="connsiteY1" fmla="*/ 339336 h 1884886"/>
                <a:gd name="connsiteX2" fmla="*/ 253296 w 938314"/>
                <a:gd name="connsiteY2" fmla="*/ 514950 h 1884886"/>
                <a:gd name="connsiteX3" fmla="*/ 0 w 938314"/>
                <a:gd name="connsiteY3" fmla="*/ 514950 h 1884886"/>
                <a:gd name="connsiteX4" fmla="*/ 0 w 938314"/>
                <a:gd name="connsiteY4" fmla="*/ 796914 h 1884886"/>
                <a:gd name="connsiteX5" fmla="*/ 253296 w 938314"/>
                <a:gd name="connsiteY5" fmla="*/ 796914 h 1884886"/>
                <a:gd name="connsiteX6" fmla="*/ 253296 w 938314"/>
                <a:gd name="connsiteY6" fmla="*/ 1884887 h 1884886"/>
                <a:gd name="connsiteX7" fmla="*/ 592657 w 938314"/>
                <a:gd name="connsiteY7" fmla="*/ 1884887 h 1884886"/>
                <a:gd name="connsiteX8" fmla="*/ 592657 w 938314"/>
                <a:gd name="connsiteY8" fmla="*/ 796914 h 1884886"/>
                <a:gd name="connsiteX9" fmla="*/ 886536 w 938314"/>
                <a:gd name="connsiteY9" fmla="*/ 796914 h 1884886"/>
                <a:gd name="connsiteX10" fmla="*/ 886536 w 938314"/>
                <a:gd name="connsiteY10" fmla="*/ 514950 h 1884886"/>
                <a:gd name="connsiteX11" fmla="*/ 592657 w 938314"/>
                <a:gd name="connsiteY11" fmla="*/ 514950 h 1884886"/>
                <a:gd name="connsiteX12" fmla="*/ 592657 w 938314"/>
                <a:gd name="connsiteY12" fmla="*/ 412800 h 1884886"/>
                <a:gd name="connsiteX13" fmla="*/ 666127 w 938314"/>
                <a:gd name="connsiteY13" fmla="*/ 339336 h 1884886"/>
                <a:gd name="connsiteX14" fmla="*/ 938315 w 938314"/>
                <a:gd name="connsiteY14" fmla="*/ 339336 h 1884886"/>
                <a:gd name="connsiteX15" fmla="*/ 938315 w 938314"/>
                <a:gd name="connsiteY15" fmla="*/ 0 h 1884886"/>
                <a:gd name="connsiteX16" fmla="*/ 592657 w 938314"/>
                <a:gd name="connsiteY16" fmla="*/ 0 h 188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8314" h="1884886">
                  <a:moveTo>
                    <a:pt x="592657" y="0"/>
                  </a:moveTo>
                  <a:cubicBezTo>
                    <a:pt x="405134" y="0"/>
                    <a:pt x="253296" y="151826"/>
                    <a:pt x="253296" y="339336"/>
                  </a:cubicBezTo>
                  <a:lnTo>
                    <a:pt x="253296" y="514950"/>
                  </a:lnTo>
                  <a:lnTo>
                    <a:pt x="0" y="514950"/>
                  </a:lnTo>
                  <a:lnTo>
                    <a:pt x="0" y="796914"/>
                  </a:lnTo>
                  <a:lnTo>
                    <a:pt x="253296" y="796914"/>
                  </a:lnTo>
                  <a:lnTo>
                    <a:pt x="253296" y="1884887"/>
                  </a:lnTo>
                  <a:lnTo>
                    <a:pt x="592657" y="1884887"/>
                  </a:lnTo>
                  <a:lnTo>
                    <a:pt x="592657" y="796914"/>
                  </a:lnTo>
                  <a:lnTo>
                    <a:pt x="886536" y="796914"/>
                  </a:lnTo>
                  <a:lnTo>
                    <a:pt x="886536" y="514950"/>
                  </a:lnTo>
                  <a:lnTo>
                    <a:pt x="592657" y="514950"/>
                  </a:lnTo>
                  <a:lnTo>
                    <a:pt x="592657" y="412800"/>
                  </a:lnTo>
                  <a:cubicBezTo>
                    <a:pt x="592657" y="372220"/>
                    <a:pt x="625543" y="339336"/>
                    <a:pt x="666127" y="339336"/>
                  </a:cubicBezTo>
                  <a:lnTo>
                    <a:pt x="938315" y="339336"/>
                  </a:lnTo>
                  <a:lnTo>
                    <a:pt x="938315" y="0"/>
                  </a:lnTo>
                  <a:lnTo>
                    <a:pt x="592657" y="0"/>
                  </a:lnTo>
                  <a:close/>
                </a:path>
              </a:pathLst>
            </a:custGeom>
            <a:solidFill>
              <a:schemeClr val="bg1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A14C3818-7B26-44E3-A6BB-22476BDC4B94}"/>
                </a:ext>
              </a:extLst>
            </p:cNvPr>
            <p:cNvSpPr/>
            <p:nvPr/>
          </p:nvSpPr>
          <p:spPr>
            <a:xfrm>
              <a:off x="7182655" y="2075156"/>
              <a:ext cx="339360" cy="339335"/>
            </a:xfrm>
            <a:custGeom>
              <a:avLst/>
              <a:gdLst>
                <a:gd name="connsiteX0" fmla="*/ 0 w 339360"/>
                <a:gd name="connsiteY0" fmla="*/ 0 h 339335"/>
                <a:gd name="connsiteX1" fmla="*/ 339361 w 339360"/>
                <a:gd name="connsiteY1" fmla="*/ 0 h 339335"/>
                <a:gd name="connsiteX2" fmla="*/ 339361 w 339360"/>
                <a:gd name="connsiteY2" fmla="*/ 339336 h 339335"/>
                <a:gd name="connsiteX3" fmla="*/ 0 w 339360"/>
                <a:gd name="connsiteY3" fmla="*/ 339336 h 33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360" h="339335">
                  <a:moveTo>
                    <a:pt x="0" y="0"/>
                  </a:moveTo>
                  <a:lnTo>
                    <a:pt x="339361" y="0"/>
                  </a:lnTo>
                  <a:lnTo>
                    <a:pt x="339361" y="339336"/>
                  </a:lnTo>
                  <a:lnTo>
                    <a:pt x="0" y="339336"/>
                  </a:lnTo>
                  <a:close/>
                </a:path>
              </a:pathLst>
            </a:custGeom>
            <a:solidFill>
              <a:srgbClr val="F88D2A"/>
            </a:solidFill>
            <a:ln w="6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6851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 of max. 3 </a:t>
            </a:r>
            <a:r>
              <a:rPr lang="nl-NL" dirty="0" err="1"/>
              <a:t>lines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subtitle</a:t>
            </a:r>
            <a:r>
              <a:rPr lang="nl-NL" dirty="0"/>
              <a:t> here |</a:t>
            </a:r>
            <a:br>
              <a:rPr lang="nl-NL" dirty="0"/>
            </a:br>
            <a:r>
              <a:rPr lang="nl-NL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535" y="514916"/>
            <a:ext cx="1393503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FD91AA30-F3E5-48F9-8BFF-054370929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8957" y="-1"/>
            <a:ext cx="5103043" cy="6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hit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0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Place title of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B8CAB5EA-7B6D-48FA-9903-3B83E421A1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accent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566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73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8894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12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4679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jdelijke aanduiding voor tekst 6">
            <a:extLst>
              <a:ext uri="{FF2B5EF4-FFF2-40B4-BE49-F238E27FC236}">
                <a16:creationId xmlns:a16="http://schemas.microsoft.com/office/drawing/2014/main" id="{911B043A-F7C2-4DCF-90C4-D263FDF198D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6" name="Titel 2">
            <a:extLst>
              <a:ext uri="{FF2B5EF4-FFF2-40B4-BE49-F238E27FC236}">
                <a16:creationId xmlns:a16="http://schemas.microsoft.com/office/drawing/2014/main" id="{ED7C7258-8904-4587-A7DC-3C50FA13EB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accent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66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ep 8">
            <a:extLst>
              <a:ext uri="{FF2B5EF4-FFF2-40B4-BE49-F238E27FC236}">
                <a16:creationId xmlns:a16="http://schemas.microsoft.com/office/drawing/2014/main" id="{40C9DADB-2092-4345-8B18-574C798AD78E}"/>
              </a:ext>
            </a:extLst>
          </p:cNvPr>
          <p:cNvGrpSpPr/>
          <p:nvPr userDrawn="1"/>
        </p:nvGrpSpPr>
        <p:grpSpPr>
          <a:xfrm>
            <a:off x="0" y="-1"/>
            <a:ext cx="12192001" cy="6880661"/>
            <a:chOff x="0" y="-1"/>
            <a:chExt cx="12192001" cy="6880661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9C34ACC4-8282-4699-B7D0-C76171D48725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DFFC4A80-8A8B-4DAB-8742-E6C9C7F70C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alphaModFix/>
              <a:lum bright="-13000" contrast="-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91917" y="-1"/>
              <a:ext cx="5100084" cy="6880661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1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AE8795B0-4B5A-4C17-ABDC-1AEEA80F7B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5501" y="866775"/>
            <a:ext cx="5111217" cy="5124450"/>
          </a:xfrm>
          <a:prstGeom prst="ellipse">
            <a:avLst/>
          </a:pr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4" y="880006"/>
            <a:ext cx="5112043" cy="1257138"/>
          </a:xfrm>
        </p:spPr>
        <p:txBody>
          <a:bodyPr/>
          <a:lstStyle>
            <a:lvl1pPr>
              <a:defRPr sz="4800" b="0"/>
            </a:lvl1pPr>
          </a:lstStyle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2519916"/>
            <a:ext cx="5112043" cy="3458077"/>
          </a:xfr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E58439-81F0-480F-9C00-289B5358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1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1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620240-166A-0AB6-6D18-A52A6412F437}"/>
              </a:ext>
            </a:extLst>
          </p:cNvPr>
          <p:cNvGrpSpPr/>
          <p:nvPr userDrawn="1"/>
        </p:nvGrpSpPr>
        <p:grpSpPr>
          <a:xfrm>
            <a:off x="5971455" y="4051743"/>
            <a:ext cx="5868924" cy="2785458"/>
            <a:chOff x="5919731" y="2868460"/>
            <a:chExt cx="5557907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1ED0689-00CF-72DC-E0E0-FA1E905F64FA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EF23E6-44D9-601D-5C1A-E386384AF8A2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CC216ED6-C76C-06C6-A792-DD0FDB5B24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8937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297923B6-CE88-BEA1-2C1D-849EBA00FE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36022" y="4318075"/>
            <a:ext cx="2316872" cy="2231641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16260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to kno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and grey dotted background&#10;&#10;Description automatically generated">
            <a:extLst>
              <a:ext uri="{FF2B5EF4-FFF2-40B4-BE49-F238E27FC236}">
                <a16:creationId xmlns:a16="http://schemas.microsoft.com/office/drawing/2014/main" id="{B165D24A-9A1A-E0F8-582E-FF486A121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755" b="1799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FF3B84B-E2C4-43A8-4648-09F9DE326F85}"/>
              </a:ext>
            </a:extLst>
          </p:cNvPr>
          <p:cNvSpPr/>
          <p:nvPr userDrawn="1"/>
        </p:nvSpPr>
        <p:spPr>
          <a:xfrm>
            <a:off x="351622" y="2070100"/>
            <a:ext cx="2486828" cy="4787900"/>
          </a:xfrm>
          <a:custGeom>
            <a:avLst/>
            <a:gdLst>
              <a:gd name="connsiteX0" fmla="*/ 224163 w 2486828"/>
              <a:gd name="connsiteY0" fmla="*/ 0 h 4787900"/>
              <a:gd name="connsiteX1" fmla="*/ 2262665 w 2486828"/>
              <a:gd name="connsiteY1" fmla="*/ 0 h 4787900"/>
              <a:gd name="connsiteX2" fmla="*/ 2486828 w 2486828"/>
              <a:gd name="connsiteY2" fmla="*/ 224163 h 4787900"/>
              <a:gd name="connsiteX3" fmla="*/ 2486828 w 2486828"/>
              <a:gd name="connsiteY3" fmla="*/ 4787900 h 4787900"/>
              <a:gd name="connsiteX4" fmla="*/ 0 w 2486828"/>
              <a:gd name="connsiteY4" fmla="*/ 4787900 h 4787900"/>
              <a:gd name="connsiteX5" fmla="*/ 0 w 2486828"/>
              <a:gd name="connsiteY5" fmla="*/ 224163 h 4787900"/>
              <a:gd name="connsiteX6" fmla="*/ 224163 w 2486828"/>
              <a:gd name="connsiteY6" fmla="*/ 0 h 478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828" h="4787900">
                <a:moveTo>
                  <a:pt x="224163" y="0"/>
                </a:moveTo>
                <a:lnTo>
                  <a:pt x="2262665" y="0"/>
                </a:lnTo>
                <a:cubicBezTo>
                  <a:pt x="2386467" y="0"/>
                  <a:pt x="2486828" y="100361"/>
                  <a:pt x="2486828" y="224163"/>
                </a:cubicBezTo>
                <a:lnTo>
                  <a:pt x="2486828" y="4787900"/>
                </a:lnTo>
                <a:lnTo>
                  <a:pt x="0" y="4787900"/>
                </a:lnTo>
                <a:lnTo>
                  <a:pt x="0" y="224163"/>
                </a:lnTo>
                <a:cubicBezTo>
                  <a:pt x="0" y="100361"/>
                  <a:pt x="100361" y="0"/>
                  <a:pt x="2241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44000" tIns="144000" rIns="144000" bIns="14400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dianummer 5">
            <a:extLst>
              <a:ext uri="{FF2B5EF4-FFF2-40B4-BE49-F238E27FC236}">
                <a16:creationId xmlns:a16="http://schemas.microsoft.com/office/drawing/2014/main" id="{2D985A03-D075-463B-8435-C47C2EAC9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712283E-F4B5-F81F-2365-B93736713B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0804" y="1476842"/>
            <a:ext cx="1668464" cy="1668464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Headshot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88E3E0-6414-05D3-2C9D-8246E6829B93}"/>
              </a:ext>
            </a:extLst>
          </p:cNvPr>
          <p:cNvSpPr/>
          <p:nvPr userDrawn="1"/>
        </p:nvSpPr>
        <p:spPr>
          <a:xfrm>
            <a:off x="637393" y="1353431"/>
            <a:ext cx="1915287" cy="19152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F69E3A-3923-E759-72FC-4DC63406BF27}"/>
              </a:ext>
            </a:extLst>
          </p:cNvPr>
          <p:cNvGrpSpPr/>
          <p:nvPr userDrawn="1"/>
        </p:nvGrpSpPr>
        <p:grpSpPr>
          <a:xfrm>
            <a:off x="3006331" y="2502811"/>
            <a:ext cx="8846009" cy="2891840"/>
            <a:chOff x="3100414" y="2868460"/>
            <a:chExt cx="8377224" cy="2738590"/>
          </a:xfrm>
          <a:gradFill flip="none" rotWithShape="1">
            <a:gsLst>
              <a:gs pos="0">
                <a:schemeClr val="accent2"/>
              </a:gs>
              <a:gs pos="48000">
                <a:schemeClr val="accent3"/>
              </a:gs>
              <a:gs pos="85000">
                <a:schemeClr val="accent6"/>
              </a:gs>
            </a:gsLst>
            <a:lin ang="0" scaled="1"/>
            <a:tileRect/>
          </a:gra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5E54A0-ACA4-10AB-1785-9E72F57DD4A5}"/>
                </a:ext>
              </a:extLst>
            </p:cNvPr>
            <p:cNvSpPr/>
            <p:nvPr/>
          </p:nvSpPr>
          <p:spPr>
            <a:xfrm>
              <a:off x="3100414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43948B7-742D-C45E-5FF5-92DC9182BB3E}"/>
                </a:ext>
              </a:extLst>
            </p:cNvPr>
            <p:cNvSpPr/>
            <p:nvPr/>
          </p:nvSpPr>
          <p:spPr>
            <a:xfrm>
              <a:off x="5919731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71F5E3-9D0D-4778-686D-E49778D25925}"/>
                </a:ext>
              </a:extLst>
            </p:cNvPr>
            <p:cNvSpPr/>
            <p:nvPr/>
          </p:nvSpPr>
          <p:spPr>
            <a:xfrm>
              <a:off x="8739048" y="2868460"/>
              <a:ext cx="2738590" cy="27385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algn="ctr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</a:pPr>
              <a:endParaRPr lang="en-US" dirty="0" err="1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071E799-69AD-A05C-115A-007009EFF909}"/>
              </a:ext>
            </a:extLst>
          </p:cNvPr>
          <p:cNvSpPr/>
          <p:nvPr userDrawn="1"/>
        </p:nvSpPr>
        <p:spPr>
          <a:xfrm>
            <a:off x="3192881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49B3D-4CFC-5344-7219-FAAB7CA126ED}"/>
              </a:ext>
            </a:extLst>
          </p:cNvPr>
          <p:cNvSpPr/>
          <p:nvPr userDrawn="1"/>
        </p:nvSpPr>
        <p:spPr>
          <a:xfrm>
            <a:off x="6169965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FA2D64-51F8-8F16-AC30-75B9DEE508DA}"/>
              </a:ext>
            </a:extLst>
          </p:cNvPr>
          <p:cNvSpPr/>
          <p:nvPr userDrawn="1"/>
        </p:nvSpPr>
        <p:spPr>
          <a:xfrm>
            <a:off x="9147050" y="2689362"/>
            <a:ext cx="2518740" cy="251873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91000">
                <a:schemeClr val="bg1">
                  <a:lumMod val="95000"/>
                </a:schemeClr>
              </a:gs>
              <a:gs pos="100000">
                <a:schemeClr val="bg2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en-US" dirty="0" err="1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29F9C5D4-591A-BDB9-CF68-B55594568DC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3815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5931AFCD-E1DA-F9C8-6FF8-2616A09A5B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899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E503DB2-CF66-8398-B519-7B08937123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7984" y="2790295"/>
            <a:ext cx="2316872" cy="2316872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 dirty="0"/>
          </a:p>
          <a:p>
            <a:r>
              <a:rPr lang="en-GB" dirty="0"/>
              <a:t>Click to insert </a:t>
            </a:r>
            <a:br>
              <a:rPr lang="en-GB" dirty="0"/>
            </a:br>
            <a:r>
              <a:rPr lang="en-GB" dirty="0"/>
              <a:t>an image</a:t>
            </a:r>
          </a:p>
        </p:txBody>
      </p:sp>
    </p:spTree>
    <p:extLst>
      <p:ext uri="{BB962C8B-B14F-4D97-AF65-F5344CB8AC3E}">
        <p14:creationId xmlns:p14="http://schemas.microsoft.com/office/powerpoint/2010/main" val="314150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6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Background elem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sp>
        <p:nvSpPr>
          <p:cNvPr id="16" name="Tijdelijke aanduiding voor verticale tekst 2">
            <a:extLst>
              <a:ext uri="{FF2B5EF4-FFF2-40B4-BE49-F238E27FC236}">
                <a16:creationId xmlns:a16="http://schemas.microsoft.com/office/drawing/2014/main" id="{5CCCF94D-A498-4320-BED8-354F908DDCCA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6312000" y="1665289"/>
            <a:ext cx="544343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D413229F-3F48-498D-9621-EC160720D9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64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bove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4">
            <a:extLst>
              <a:ext uri="{FF2B5EF4-FFF2-40B4-BE49-F238E27FC236}">
                <a16:creationId xmlns:a16="http://schemas.microsoft.com/office/drawing/2014/main" id="{057E3AD0-4738-4B61-8DA7-1A5AD15DE971}"/>
              </a:ext>
            </a:extLst>
          </p:cNvPr>
          <p:cNvGrpSpPr/>
          <p:nvPr userDrawn="1"/>
        </p:nvGrpSpPr>
        <p:grpSpPr>
          <a:xfrm>
            <a:off x="0" y="-20394"/>
            <a:ext cx="4586487" cy="5312496"/>
            <a:chOff x="0" y="-20394"/>
            <a:chExt cx="4586487" cy="5312496"/>
          </a:xfrm>
        </p:grpSpPr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05073705-5122-4764-B275-76F8F8A4D6FB}"/>
                </a:ext>
              </a:extLst>
            </p:cNvPr>
            <p:cNvSpPr/>
            <p:nvPr/>
          </p:nvSpPr>
          <p:spPr>
            <a:xfrm>
              <a:off x="1" y="-20393"/>
              <a:ext cx="4410047" cy="5140875"/>
            </a:xfrm>
            <a:custGeom>
              <a:avLst/>
              <a:gdLst>
                <a:gd name="connsiteX0" fmla="*/ 0 w 4410047"/>
                <a:gd name="connsiteY0" fmla="*/ 0 h 5140875"/>
                <a:gd name="connsiteX1" fmla="*/ 3889646 w 4410047"/>
                <a:gd name="connsiteY1" fmla="*/ 0 h 5140875"/>
                <a:gd name="connsiteX2" fmla="*/ 4005437 w 4410047"/>
                <a:gd name="connsiteY2" fmla="*/ 190599 h 5140875"/>
                <a:gd name="connsiteX3" fmla="*/ 4410047 w 4410047"/>
                <a:gd name="connsiteY3" fmla="*/ 1788527 h 5140875"/>
                <a:gd name="connsiteX4" fmla="*/ 1057699 w 4410047"/>
                <a:gd name="connsiteY4" fmla="*/ 5140875 h 5140875"/>
                <a:gd name="connsiteX5" fmla="*/ 60813 w 4410047"/>
                <a:gd name="connsiteY5" fmla="*/ 4990160 h 5140875"/>
                <a:gd name="connsiteX6" fmla="*/ 0 w 4410047"/>
                <a:gd name="connsiteY6" fmla="*/ 4969584 h 514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047" h="5140875">
                  <a:moveTo>
                    <a:pt x="0" y="0"/>
                  </a:moveTo>
                  <a:lnTo>
                    <a:pt x="3889646" y="0"/>
                  </a:lnTo>
                  <a:lnTo>
                    <a:pt x="4005437" y="190599"/>
                  </a:lnTo>
                  <a:cubicBezTo>
                    <a:pt x="4263475" y="665604"/>
                    <a:pt x="4410047" y="1209949"/>
                    <a:pt x="4410047" y="1788527"/>
                  </a:cubicBezTo>
                  <a:cubicBezTo>
                    <a:pt x="4410047" y="3639978"/>
                    <a:pt x="2909150" y="5140875"/>
                    <a:pt x="1057699" y="5140875"/>
                  </a:cubicBezTo>
                  <a:cubicBezTo>
                    <a:pt x="710552" y="5140875"/>
                    <a:pt x="375729" y="5088109"/>
                    <a:pt x="60813" y="4990160"/>
                  </a:cubicBezTo>
                  <a:lnTo>
                    <a:pt x="0" y="4969584"/>
                  </a:lnTo>
                  <a:close/>
                </a:path>
              </a:pathLst>
            </a:custGeom>
            <a:solidFill>
              <a:srgbClr val="EDEDE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33">
              <a:extLst>
                <a:ext uri="{FF2B5EF4-FFF2-40B4-BE49-F238E27FC236}">
                  <a16:creationId xmlns:a16="http://schemas.microsoft.com/office/drawing/2014/main" id="{061BF38E-8A77-4A0A-9F24-C67F1655132D}"/>
                </a:ext>
              </a:extLst>
            </p:cNvPr>
            <p:cNvSpPr/>
            <p:nvPr/>
          </p:nvSpPr>
          <p:spPr>
            <a:xfrm>
              <a:off x="0" y="-20394"/>
              <a:ext cx="4586487" cy="5312496"/>
            </a:xfrm>
            <a:custGeom>
              <a:avLst/>
              <a:gdLst>
                <a:gd name="connsiteX0" fmla="*/ 0 w 4586487"/>
                <a:gd name="connsiteY0" fmla="*/ 0 h 5312496"/>
                <a:gd name="connsiteX1" fmla="*/ 4098811 w 4586487"/>
                <a:gd name="connsiteY1" fmla="*/ 0 h 5312496"/>
                <a:gd name="connsiteX2" fmla="*/ 4160582 w 4586487"/>
                <a:gd name="connsiteY2" fmla="*/ 101678 h 5312496"/>
                <a:gd name="connsiteX3" fmla="*/ 4586487 w 4586487"/>
                <a:gd name="connsiteY3" fmla="*/ 1783708 h 5312496"/>
                <a:gd name="connsiteX4" fmla="*/ 1057699 w 4586487"/>
                <a:gd name="connsiteY4" fmla="*/ 5312496 h 5312496"/>
                <a:gd name="connsiteX5" fmla="*/ 8345 w 4586487"/>
                <a:gd name="connsiteY5" fmla="*/ 5153849 h 5312496"/>
                <a:gd name="connsiteX6" fmla="*/ 0 w 4586487"/>
                <a:gd name="connsiteY6" fmla="*/ 5151025 h 5312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6487" h="5312496">
                  <a:moveTo>
                    <a:pt x="0" y="0"/>
                  </a:moveTo>
                  <a:lnTo>
                    <a:pt x="4098811" y="0"/>
                  </a:lnTo>
                  <a:lnTo>
                    <a:pt x="4160582" y="101678"/>
                  </a:lnTo>
                  <a:cubicBezTo>
                    <a:pt x="4432201" y="601684"/>
                    <a:pt x="4586487" y="1174678"/>
                    <a:pt x="4586487" y="1783708"/>
                  </a:cubicBezTo>
                  <a:cubicBezTo>
                    <a:pt x="4586487" y="3732604"/>
                    <a:pt x="3006595" y="5312496"/>
                    <a:pt x="1057699" y="5312496"/>
                  </a:cubicBezTo>
                  <a:cubicBezTo>
                    <a:pt x="692281" y="5312496"/>
                    <a:pt x="339836" y="5256953"/>
                    <a:pt x="8345" y="5153849"/>
                  </a:cubicBezTo>
                  <a:lnTo>
                    <a:pt x="0" y="5151025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1FBDA49-D2E0-4418-8919-F14942C7B24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149351" cy="4849626"/>
          </a:xfrm>
          <a:custGeom>
            <a:avLst/>
            <a:gdLst>
              <a:gd name="connsiteX0" fmla="*/ 0 w 4149351"/>
              <a:gd name="connsiteY0" fmla="*/ 0 h 4849626"/>
              <a:gd name="connsiteX1" fmla="*/ 3594730 w 4149351"/>
              <a:gd name="connsiteY1" fmla="*/ 0 h 4849626"/>
              <a:gd name="connsiteX2" fmla="*/ 3622140 w 4149351"/>
              <a:gd name="connsiteY2" fmla="*/ 36655 h 4849626"/>
              <a:gd name="connsiteX3" fmla="*/ 4149351 w 4149351"/>
              <a:gd name="connsiteY3" fmla="*/ 1762626 h 4849626"/>
              <a:gd name="connsiteX4" fmla="*/ 1062351 w 4149351"/>
              <a:gd name="connsiteY4" fmla="*/ 4849626 h 4849626"/>
              <a:gd name="connsiteX5" fmla="*/ 144372 w 4149351"/>
              <a:gd name="connsiteY5" fmla="*/ 4710841 h 4849626"/>
              <a:gd name="connsiteX6" fmla="*/ 0 w 4149351"/>
              <a:gd name="connsiteY6" fmla="*/ 4658000 h 484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9351" h="4849626">
                <a:moveTo>
                  <a:pt x="0" y="0"/>
                </a:moveTo>
                <a:lnTo>
                  <a:pt x="3594730" y="0"/>
                </a:lnTo>
                <a:lnTo>
                  <a:pt x="3622140" y="36655"/>
                </a:lnTo>
                <a:cubicBezTo>
                  <a:pt x="3954994" y="529343"/>
                  <a:pt x="4149351" y="1123287"/>
                  <a:pt x="4149351" y="1762626"/>
                </a:cubicBezTo>
                <a:cubicBezTo>
                  <a:pt x="4149351" y="3467529"/>
                  <a:pt x="2767254" y="4849626"/>
                  <a:pt x="1062351" y="4849626"/>
                </a:cubicBezTo>
                <a:cubicBezTo>
                  <a:pt x="742682" y="4849626"/>
                  <a:pt x="434361" y="4801037"/>
                  <a:pt x="144372" y="4710841"/>
                </a:cubicBezTo>
                <a:lnTo>
                  <a:pt x="0" y="465800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180000" rIns="180000" bIns="720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cxnSp>
        <p:nvCxnSpPr>
          <p:cNvPr id="9" name="Straight Connector 43">
            <a:extLst>
              <a:ext uri="{FF2B5EF4-FFF2-40B4-BE49-F238E27FC236}">
                <a16:creationId xmlns:a16="http://schemas.microsoft.com/office/drawing/2014/main" id="{A12167D4-CBDF-4388-AB4E-ADD13B17E635}"/>
              </a:ext>
            </a:extLst>
          </p:cNvPr>
          <p:cNvCxnSpPr>
            <a:cxnSpLocks/>
          </p:cNvCxnSpPr>
          <p:nvPr userDrawn="1"/>
        </p:nvCxnSpPr>
        <p:spPr>
          <a:xfrm>
            <a:off x="5273040" y="1370003"/>
            <a:ext cx="6486396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418889D0-3BFA-418A-875A-EE75D84C6D1E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741341" y="3665828"/>
            <a:ext cx="2484000" cy="2484000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A8D9C182-4B1C-495C-AA30-B0CA64F69276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3341" y="3827828"/>
            <a:ext cx="2160000" cy="2160000"/>
          </a:xfrm>
          <a:prstGeom prst="ellipse">
            <a:avLst/>
          </a:prstGeom>
          <a:solidFill>
            <a:schemeClr val="accent2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4DC4D8B-5D3F-4F3B-8137-C170746B5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elow (round)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411432" y="1665288"/>
            <a:ext cx="5344006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4E15BAD7-75C0-4264-B5CF-1679BD8A8F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317437"/>
            <a:ext cx="5677431" cy="4540562"/>
          </a:xfrm>
          <a:custGeom>
            <a:avLst/>
            <a:gdLst>
              <a:gd name="connsiteX0" fmla="*/ 2531798 w 5677431"/>
              <a:gd name="connsiteY0" fmla="*/ 0 h 4540562"/>
              <a:gd name="connsiteX1" fmla="*/ 5677431 w 5677431"/>
              <a:gd name="connsiteY1" fmla="*/ 3162600 h 4540562"/>
              <a:gd name="connsiteX2" fmla="*/ 5430232 w 5677431"/>
              <a:gd name="connsiteY2" fmla="*/ 4393627 h 4540562"/>
              <a:gd name="connsiteX3" fmla="*/ 5359829 w 5677431"/>
              <a:gd name="connsiteY3" fmla="*/ 4540562 h 4540562"/>
              <a:gd name="connsiteX4" fmla="*/ 0 w 5677431"/>
              <a:gd name="connsiteY4" fmla="*/ 4540562 h 4540562"/>
              <a:gd name="connsiteX5" fmla="*/ 0 w 5677431"/>
              <a:gd name="connsiteY5" fmla="*/ 1291358 h 4540562"/>
              <a:gd name="connsiteX6" fmla="*/ 104475 w 5677431"/>
              <a:gd name="connsiteY6" fmla="*/ 1150893 h 4540562"/>
              <a:gd name="connsiteX7" fmla="*/ 2531798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2531798" y="0"/>
                </a:moveTo>
                <a:cubicBezTo>
                  <a:pt x="4269083" y="0"/>
                  <a:pt x="5677431" y="1415944"/>
                  <a:pt x="5677431" y="3162600"/>
                </a:cubicBezTo>
                <a:cubicBezTo>
                  <a:pt x="5677431" y="3599264"/>
                  <a:pt x="5589410" y="4015259"/>
                  <a:pt x="5430232" y="4393627"/>
                </a:cubicBezTo>
                <a:lnTo>
                  <a:pt x="5359829" y="4540562"/>
                </a:lnTo>
                <a:lnTo>
                  <a:pt x="0" y="4540562"/>
                </a:lnTo>
                <a:lnTo>
                  <a:pt x="0" y="1291358"/>
                </a:lnTo>
                <a:lnTo>
                  <a:pt x="104475" y="1150893"/>
                </a:lnTo>
                <a:cubicBezTo>
                  <a:pt x="681430" y="448014"/>
                  <a:pt x="1554575" y="0"/>
                  <a:pt x="253179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4BAAF5-3F31-4581-B1BE-E603F75F5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C6F9CFC7-8ABA-4A4E-8504-641C5DDCC637}"/>
              </a:ext>
            </a:extLst>
          </p:cNvPr>
          <p:cNvSpPr/>
          <p:nvPr userDrawn="1"/>
        </p:nvSpPr>
        <p:spPr>
          <a:xfrm flipH="1">
            <a:off x="-24064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15435608-B426-4B8F-B425-ECC5FCED7553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361526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33E424B4-8BB3-4E4F-AE43-A12F930E702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377726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0A99FE96-5D1E-4AC8-B821-60C5D69855DA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68BDFEFE-ED2C-465C-8390-A64264675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9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9">
            <a:extLst>
              <a:ext uri="{FF2B5EF4-FFF2-40B4-BE49-F238E27FC236}">
                <a16:creationId xmlns:a16="http://schemas.microsoft.com/office/drawing/2014/main" id="{FC780B08-48E0-4ADC-AAF7-D4B2886B2D74}"/>
              </a:ext>
            </a:extLst>
          </p:cNvPr>
          <p:cNvSpPr/>
          <p:nvPr userDrawn="1"/>
        </p:nvSpPr>
        <p:spPr>
          <a:xfrm>
            <a:off x="6060202" y="1957437"/>
            <a:ext cx="6131798" cy="4900562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90"/>
            <a:ext cx="5112043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E207B9E0-83AA-43D7-AD22-3430C60DFF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14570" y="2317437"/>
            <a:ext cx="5677431" cy="4540562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bIns="72000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809402D9-46BE-4F76-A615-D7652230DFCB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6060201" y="1621221"/>
            <a:ext cx="2484000" cy="248400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FFDB754-1286-4030-A8F7-1FB9611D3E00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6222201" y="1783221"/>
            <a:ext cx="2160000" cy="216000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86584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below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425782"/>
            <a:ext cx="4961020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the title of the presentation of max. 3 lines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4584031"/>
            <a:ext cx="4961020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</a:t>
            </a:r>
            <a:br>
              <a:rPr lang="en-GB" dirty="0"/>
            </a:br>
            <a:r>
              <a:rPr lang="en-GB" dirty="0"/>
              <a:t>Name speaker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B38F4F6-F4C6-4DDC-9AFD-BFB8AB131F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514916"/>
            <a:ext cx="1394172" cy="1324273"/>
          </a:xfrm>
          <a:prstGeom prst="rect">
            <a:avLst/>
          </a:prstGeom>
        </p:spPr>
      </p:pic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C17537C4-CBE2-424A-9917-600FB1008FC2}"/>
              </a:ext>
            </a:extLst>
          </p:cNvPr>
          <p:cNvCxnSpPr>
            <a:cxnSpLocks/>
          </p:cNvCxnSpPr>
          <p:nvPr userDrawn="1"/>
        </p:nvCxnSpPr>
        <p:spPr>
          <a:xfrm>
            <a:off x="838201" y="4410710"/>
            <a:ext cx="497305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21">
            <a:extLst>
              <a:ext uri="{FF2B5EF4-FFF2-40B4-BE49-F238E27FC236}">
                <a16:creationId xmlns:a16="http://schemas.microsoft.com/office/drawing/2014/main" id="{15C7B037-A872-424C-8AE9-749306B2C968}"/>
              </a:ext>
            </a:extLst>
          </p:cNvPr>
          <p:cNvSpPr/>
          <p:nvPr userDrawn="1"/>
        </p:nvSpPr>
        <p:spPr>
          <a:xfrm>
            <a:off x="7283989" y="489099"/>
            <a:ext cx="4922862" cy="6368901"/>
          </a:xfrm>
          <a:custGeom>
            <a:avLst/>
            <a:gdLst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246131 h 6368901"/>
              <a:gd name="connsiteX3" fmla="*/ 4908013 w 4908013"/>
              <a:gd name="connsiteY3" fmla="*/ 6368901 h 6368901"/>
              <a:gd name="connsiteX4" fmla="*/ 1300126 w 4908013"/>
              <a:gd name="connsiteY4" fmla="*/ 6368901 h 6368901"/>
              <a:gd name="connsiteX5" fmla="*/ 1054416 w 4908013"/>
              <a:gd name="connsiteY5" fmla="*/ 6145585 h 6368901"/>
              <a:gd name="connsiteX6" fmla="*/ 0 w 4908013"/>
              <a:gd name="connsiteY6" fmla="*/ 3600000 h 6368901"/>
              <a:gd name="connsiteX7" fmla="*/ 3600000 w 4908013"/>
              <a:gd name="connsiteY7" fmla="*/ 0 h 6368901"/>
              <a:gd name="connsiteX0" fmla="*/ 3600000 w 4908013"/>
              <a:gd name="connsiteY0" fmla="*/ 0 h 6368901"/>
              <a:gd name="connsiteX1" fmla="*/ 4837801 w 4908013"/>
              <a:gd name="connsiteY1" fmla="*/ 218447 h 6368901"/>
              <a:gd name="connsiteX2" fmla="*/ 4908013 w 4908013"/>
              <a:gd name="connsiteY2" fmla="*/ 6368901 h 6368901"/>
              <a:gd name="connsiteX3" fmla="*/ 1300126 w 4908013"/>
              <a:gd name="connsiteY3" fmla="*/ 6368901 h 6368901"/>
              <a:gd name="connsiteX4" fmla="*/ 1054416 w 4908013"/>
              <a:gd name="connsiteY4" fmla="*/ 6145585 h 6368901"/>
              <a:gd name="connsiteX5" fmla="*/ 0 w 4908013"/>
              <a:gd name="connsiteY5" fmla="*/ 3600000 h 6368901"/>
              <a:gd name="connsiteX6" fmla="*/ 3600000 w 4908013"/>
              <a:gd name="connsiteY6" fmla="*/ 0 h 6368901"/>
              <a:gd name="connsiteX0" fmla="*/ 3600000 w 4922862"/>
              <a:gd name="connsiteY0" fmla="*/ 0 h 6368901"/>
              <a:gd name="connsiteX1" fmla="*/ 4922862 w 4922862"/>
              <a:gd name="connsiteY1" fmla="*/ 229079 h 6368901"/>
              <a:gd name="connsiteX2" fmla="*/ 4908013 w 4922862"/>
              <a:gd name="connsiteY2" fmla="*/ 6368901 h 6368901"/>
              <a:gd name="connsiteX3" fmla="*/ 1300126 w 4922862"/>
              <a:gd name="connsiteY3" fmla="*/ 6368901 h 6368901"/>
              <a:gd name="connsiteX4" fmla="*/ 1054416 w 4922862"/>
              <a:gd name="connsiteY4" fmla="*/ 6145585 h 6368901"/>
              <a:gd name="connsiteX5" fmla="*/ 0 w 4922862"/>
              <a:gd name="connsiteY5" fmla="*/ 3600000 h 6368901"/>
              <a:gd name="connsiteX6" fmla="*/ 3600000 w 4922862"/>
              <a:gd name="connsiteY6" fmla="*/ 0 h 636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2862" h="6368901">
                <a:moveTo>
                  <a:pt x="3600000" y="0"/>
                </a:moveTo>
                <a:cubicBezTo>
                  <a:pt x="4034924" y="0"/>
                  <a:pt x="4536896" y="87758"/>
                  <a:pt x="4922862" y="229079"/>
                </a:cubicBezTo>
                <a:cubicBezTo>
                  <a:pt x="4917912" y="2275686"/>
                  <a:pt x="4912963" y="4322294"/>
                  <a:pt x="4908013" y="6368901"/>
                </a:cubicBezTo>
                <a:lnTo>
                  <a:pt x="1300126" y="6368901"/>
                </a:lnTo>
                <a:lnTo>
                  <a:pt x="1054416" y="6145585"/>
                </a:lnTo>
                <a:cubicBezTo>
                  <a:pt x="402944" y="5494113"/>
                  <a:pt x="0" y="4594113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FFF04A6-55E8-414E-B27C-74E5EDE94A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3988" y="849099"/>
            <a:ext cx="4548013" cy="6008901"/>
          </a:xfrm>
          <a:custGeom>
            <a:avLst/>
            <a:gdLst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63859 w 4548013"/>
              <a:gd name="connsiteY4" fmla="*/ 6008901 h 6008901"/>
              <a:gd name="connsiteX5" fmla="*/ 1428485 w 4548013"/>
              <a:gd name="connsiteY5" fmla="*/ 5926659 h 6008901"/>
              <a:gd name="connsiteX6" fmla="*/ 0 w 4548013"/>
              <a:gd name="connsiteY6" fmla="*/ 3240000 h 6008901"/>
              <a:gd name="connsiteX7" fmla="*/ 3240000 w 4548013"/>
              <a:gd name="connsiteY7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428485 w 4548013"/>
              <a:gd name="connsiteY4" fmla="*/ 5926659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  <a:gd name="connsiteX0" fmla="*/ 3240000 w 4548013"/>
              <a:gd name="connsiteY0" fmla="*/ 0 h 6008901"/>
              <a:gd name="connsiteX1" fmla="*/ 4501154 w 4548013"/>
              <a:gd name="connsiteY1" fmla="*/ 254615 h 6008901"/>
              <a:gd name="connsiteX2" fmla="*/ 4548013 w 4548013"/>
              <a:gd name="connsiteY2" fmla="*/ 277188 h 6008901"/>
              <a:gd name="connsiteX3" fmla="*/ 4548013 w 4548013"/>
              <a:gd name="connsiteY3" fmla="*/ 6008901 h 6008901"/>
              <a:gd name="connsiteX4" fmla="*/ 1513545 w 4548013"/>
              <a:gd name="connsiteY4" fmla="*/ 6001086 h 6008901"/>
              <a:gd name="connsiteX5" fmla="*/ 0 w 4548013"/>
              <a:gd name="connsiteY5" fmla="*/ 3240000 h 6008901"/>
              <a:gd name="connsiteX6" fmla="*/ 3240000 w 4548013"/>
              <a:gd name="connsiteY6" fmla="*/ 0 h 600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8013" h="6008901">
                <a:moveTo>
                  <a:pt x="3240000" y="0"/>
                </a:moveTo>
                <a:cubicBezTo>
                  <a:pt x="3687351" y="0"/>
                  <a:pt x="4113526" y="90662"/>
                  <a:pt x="4501154" y="254615"/>
                </a:cubicBezTo>
                <a:lnTo>
                  <a:pt x="4548013" y="277188"/>
                </a:lnTo>
                <a:lnTo>
                  <a:pt x="4548013" y="6008901"/>
                </a:lnTo>
                <a:lnTo>
                  <a:pt x="1513545" y="6001086"/>
                </a:lnTo>
                <a:cubicBezTo>
                  <a:pt x="651700" y="5418835"/>
                  <a:pt x="0" y="4358377"/>
                  <a:pt x="0" y="3240000"/>
                </a:cubicBezTo>
                <a:cubicBezTo>
                  <a:pt x="0" y="1450597"/>
                  <a:pt x="1450597" y="0"/>
                  <a:pt x="3240000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lIns="72000" rIns="72000" bIns="79200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</p:spTree>
    <p:extLst>
      <p:ext uri="{BB962C8B-B14F-4D97-AF65-F5344CB8AC3E}">
        <p14:creationId xmlns:p14="http://schemas.microsoft.com/office/powerpoint/2010/main" val="16826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below (round) |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5112043" cy="4312705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9D416A9F-2653-40FA-A8A4-6367334D8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C9FF4FF3-7258-4AB2-9BEE-49F3E302A37B}"/>
              </a:ext>
            </a:extLst>
          </p:cNvPr>
          <p:cNvSpPr/>
          <p:nvPr userDrawn="1"/>
        </p:nvSpPr>
        <p:spPr>
          <a:xfrm>
            <a:off x="7901486" y="3428999"/>
            <a:ext cx="4290514" cy="3428999"/>
          </a:xfrm>
          <a:custGeom>
            <a:avLst/>
            <a:gdLst>
              <a:gd name="connsiteX0" fmla="*/ 3600000 w 6131798"/>
              <a:gd name="connsiteY0" fmla="*/ 0 h 4900562"/>
              <a:gd name="connsiteX1" fmla="*/ 5889934 w 6131798"/>
              <a:gd name="connsiteY1" fmla="*/ 822065 h 4900562"/>
              <a:gd name="connsiteX2" fmla="*/ 6131798 w 6131798"/>
              <a:gd name="connsiteY2" fmla="*/ 1041886 h 4900562"/>
              <a:gd name="connsiteX3" fmla="*/ 6131798 w 6131798"/>
              <a:gd name="connsiteY3" fmla="*/ 4900562 h 4900562"/>
              <a:gd name="connsiteX4" fmla="*/ 246042 w 6131798"/>
              <a:gd name="connsiteY4" fmla="*/ 4900562 h 4900562"/>
              <a:gd name="connsiteX5" fmla="*/ 161849 w 6131798"/>
              <a:gd name="connsiteY5" fmla="*/ 4670530 h 4900562"/>
              <a:gd name="connsiteX6" fmla="*/ 0 w 6131798"/>
              <a:gd name="connsiteY6" fmla="*/ 3600000 h 4900562"/>
              <a:gd name="connsiteX7" fmla="*/ 3600000 w 6131798"/>
              <a:gd name="connsiteY7" fmla="*/ 0 h 490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31798" h="4900562">
                <a:moveTo>
                  <a:pt x="3600000" y="0"/>
                </a:moveTo>
                <a:cubicBezTo>
                  <a:pt x="4469848" y="0"/>
                  <a:pt x="5267642" y="308504"/>
                  <a:pt x="5889934" y="822065"/>
                </a:cubicBezTo>
                <a:lnTo>
                  <a:pt x="6131798" y="1041886"/>
                </a:lnTo>
                <a:lnTo>
                  <a:pt x="6131798" y="4900562"/>
                </a:lnTo>
                <a:lnTo>
                  <a:pt x="246042" y="4900562"/>
                </a:lnTo>
                <a:lnTo>
                  <a:pt x="161849" y="4670530"/>
                </a:lnTo>
                <a:cubicBezTo>
                  <a:pt x="56664" y="4332350"/>
                  <a:pt x="0" y="3972792"/>
                  <a:pt x="0" y="3600000"/>
                </a:cubicBezTo>
                <a:cubicBezTo>
                  <a:pt x="0" y="1611775"/>
                  <a:pt x="1611775" y="0"/>
                  <a:pt x="3600000" y="0"/>
                </a:cubicBezTo>
                <a:close/>
              </a:path>
            </a:pathLst>
          </a:custGeom>
          <a:noFill/>
          <a:ln w="6350">
            <a:solidFill>
              <a:srgbClr val="C6C6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13A2BAFB-DB1B-473E-9FC4-5DBCEBF1A0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9415" y="3680897"/>
            <a:ext cx="3972586" cy="3177101"/>
          </a:xfrm>
          <a:custGeom>
            <a:avLst/>
            <a:gdLst>
              <a:gd name="connsiteX0" fmla="*/ 3145633 w 5677431"/>
              <a:gd name="connsiteY0" fmla="*/ 0 h 4540562"/>
              <a:gd name="connsiteX1" fmla="*/ 5572956 w 5677431"/>
              <a:gd name="connsiteY1" fmla="*/ 1150893 h 4540562"/>
              <a:gd name="connsiteX2" fmla="*/ 5677431 w 5677431"/>
              <a:gd name="connsiteY2" fmla="*/ 1291358 h 4540562"/>
              <a:gd name="connsiteX3" fmla="*/ 5677431 w 5677431"/>
              <a:gd name="connsiteY3" fmla="*/ 4540562 h 4540562"/>
              <a:gd name="connsiteX4" fmla="*/ 317603 w 5677431"/>
              <a:gd name="connsiteY4" fmla="*/ 4540562 h 4540562"/>
              <a:gd name="connsiteX5" fmla="*/ 247200 w 5677431"/>
              <a:gd name="connsiteY5" fmla="*/ 4393627 h 4540562"/>
              <a:gd name="connsiteX6" fmla="*/ 0 w 5677431"/>
              <a:gd name="connsiteY6" fmla="*/ 3162600 h 4540562"/>
              <a:gd name="connsiteX7" fmla="*/ 3145633 w 5677431"/>
              <a:gd name="connsiteY7" fmla="*/ 0 h 454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77431" h="4540562">
                <a:moveTo>
                  <a:pt x="3145633" y="0"/>
                </a:moveTo>
                <a:cubicBezTo>
                  <a:pt x="4122856" y="0"/>
                  <a:pt x="4996001" y="448014"/>
                  <a:pt x="5572956" y="1150893"/>
                </a:cubicBezTo>
                <a:lnTo>
                  <a:pt x="5677431" y="1291358"/>
                </a:lnTo>
                <a:lnTo>
                  <a:pt x="5677431" y="4540562"/>
                </a:lnTo>
                <a:lnTo>
                  <a:pt x="317603" y="4540562"/>
                </a:lnTo>
                <a:lnTo>
                  <a:pt x="247200" y="4393627"/>
                </a:lnTo>
                <a:cubicBezTo>
                  <a:pt x="88022" y="4015259"/>
                  <a:pt x="0" y="3599264"/>
                  <a:pt x="0" y="3162600"/>
                </a:cubicBezTo>
                <a:cubicBezTo>
                  <a:pt x="0" y="1415944"/>
                  <a:pt x="1408348" y="0"/>
                  <a:pt x="3145633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 tIns="720000" bIns="0" anchor="ctr" anchorCtr="0">
            <a:noAutofit/>
          </a:bodyPr>
          <a:lstStyle>
            <a:lvl1pPr marL="0" indent="0" algn="ctr">
              <a:buFontTx/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1CAC3C44-3081-4287-9CE4-EC7F4D1465FF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8097702" y="2741508"/>
            <a:ext cx="1866266" cy="186626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E2C5B919-0521-4017-9B3F-21650AB3B434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219415" y="2863221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“Place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763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full-screen) + Text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273040" cy="6857998"/>
          </a:xfrm>
          <a:prstGeom prst="rect">
            <a:avLst/>
          </a:prstGeom>
          <a:solidFill>
            <a:srgbClr val="EDEDED"/>
          </a:solidFill>
        </p:spPr>
        <p:txBody>
          <a:bodyPr lIns="720000" tIns="0" rIns="180000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6D4ACE6C-719B-443D-BB5A-472FC572C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35420" y="1"/>
            <a:ext cx="9056580" cy="6857999"/>
          </a:xfrm>
          <a:custGeom>
            <a:avLst/>
            <a:gdLst>
              <a:gd name="connsiteX0" fmla="*/ 1144345 w 9056580"/>
              <a:gd name="connsiteY0" fmla="*/ 0 h 6857999"/>
              <a:gd name="connsiteX1" fmla="*/ 8952125 w 9056580"/>
              <a:gd name="connsiteY1" fmla="*/ 0 h 6857999"/>
              <a:gd name="connsiteX2" fmla="*/ 8964330 w 9056580"/>
              <a:gd name="connsiteY2" fmla="*/ 11165 h 6857999"/>
              <a:gd name="connsiteX3" fmla="*/ 9056580 w 9056580"/>
              <a:gd name="connsiteY3" fmla="*/ 104051 h 6857999"/>
              <a:gd name="connsiteX4" fmla="*/ 9056580 w 9056580"/>
              <a:gd name="connsiteY4" fmla="*/ 6453788 h 6857999"/>
              <a:gd name="connsiteX5" fmla="*/ 8964330 w 9056580"/>
              <a:gd name="connsiteY5" fmla="*/ 6546674 h 6857999"/>
              <a:gd name="connsiteX6" fmla="*/ 8779828 w 9056580"/>
              <a:gd name="connsiteY6" fmla="*/ 6715458 h 6857999"/>
              <a:gd name="connsiteX7" fmla="*/ 8608414 w 9056580"/>
              <a:gd name="connsiteY7" fmla="*/ 6857999 h 6857999"/>
              <a:gd name="connsiteX8" fmla="*/ 1354290 w 9056580"/>
              <a:gd name="connsiteY8" fmla="*/ 6857999 h 6857999"/>
              <a:gd name="connsiteX9" fmla="*/ 1220767 w 9056580"/>
              <a:gd name="connsiteY9" fmla="*/ 6703856 h 6857999"/>
              <a:gd name="connsiteX10" fmla="*/ 0 w 9056580"/>
              <a:gd name="connsiteY10" fmla="*/ 3303303 h 6857999"/>
              <a:gd name="connsiteX11" fmla="*/ 1062061 w 9056580"/>
              <a:gd name="connsiteY11" fmla="*/ 10470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56580" h="6857999">
                <a:moveTo>
                  <a:pt x="1144345" y="0"/>
                </a:moveTo>
                <a:lnTo>
                  <a:pt x="8952125" y="0"/>
                </a:lnTo>
                <a:lnTo>
                  <a:pt x="8964330" y="11165"/>
                </a:lnTo>
                <a:lnTo>
                  <a:pt x="9056580" y="104051"/>
                </a:lnTo>
                <a:lnTo>
                  <a:pt x="9056580" y="6453788"/>
                </a:lnTo>
                <a:lnTo>
                  <a:pt x="8964330" y="6546674"/>
                </a:lnTo>
                <a:cubicBezTo>
                  <a:pt x="8904370" y="6604212"/>
                  <a:pt x="8842851" y="6660490"/>
                  <a:pt x="8779828" y="6715458"/>
                </a:cubicBezTo>
                <a:lnTo>
                  <a:pt x="8608414" y="6857999"/>
                </a:lnTo>
                <a:lnTo>
                  <a:pt x="1354290" y="6857999"/>
                </a:lnTo>
                <a:lnTo>
                  <a:pt x="1220767" y="6703856"/>
                </a:lnTo>
                <a:cubicBezTo>
                  <a:pt x="458128" y="5779752"/>
                  <a:pt x="0" y="4595028"/>
                  <a:pt x="0" y="3303303"/>
                </a:cubicBezTo>
                <a:cubicBezTo>
                  <a:pt x="0" y="2103844"/>
                  <a:pt x="395019" y="996647"/>
                  <a:pt x="1062061" y="10470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A9899ED5-1C4F-4FF3-9179-310027F4FC1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4080" y="1"/>
            <a:ext cx="8537920" cy="6857999"/>
          </a:xfrm>
          <a:custGeom>
            <a:avLst/>
            <a:gdLst>
              <a:gd name="connsiteX0" fmla="*/ 1273185 w 8537920"/>
              <a:gd name="connsiteY0" fmla="*/ 0 h 6857999"/>
              <a:gd name="connsiteX1" fmla="*/ 8446815 w 8537920"/>
              <a:gd name="connsiteY1" fmla="*/ 0 h 6857999"/>
              <a:gd name="connsiteX2" fmla="*/ 8457460 w 8537920"/>
              <a:gd name="connsiteY2" fmla="*/ 11165 h 6857999"/>
              <a:gd name="connsiteX3" fmla="*/ 8537920 w 8537920"/>
              <a:gd name="connsiteY3" fmla="*/ 104051 h 6857999"/>
              <a:gd name="connsiteX4" fmla="*/ 8537920 w 8537920"/>
              <a:gd name="connsiteY4" fmla="*/ 6453788 h 6857999"/>
              <a:gd name="connsiteX5" fmla="*/ 8457460 w 8537920"/>
              <a:gd name="connsiteY5" fmla="*/ 6546674 h 6857999"/>
              <a:gd name="connsiteX6" fmla="*/ 8296539 w 8537920"/>
              <a:gd name="connsiteY6" fmla="*/ 6715458 h 6857999"/>
              <a:gd name="connsiteX7" fmla="*/ 8147033 w 8537920"/>
              <a:gd name="connsiteY7" fmla="*/ 6857999 h 6857999"/>
              <a:gd name="connsiteX8" fmla="*/ 1572968 w 8537920"/>
              <a:gd name="connsiteY8" fmla="*/ 6857999 h 6857999"/>
              <a:gd name="connsiteX9" fmla="*/ 1423461 w 8537920"/>
              <a:gd name="connsiteY9" fmla="*/ 6715458 h 6857999"/>
              <a:gd name="connsiteX10" fmla="*/ 0 w 8537920"/>
              <a:gd name="connsiteY10" fmla="*/ 3278919 h 6857999"/>
              <a:gd name="connsiteX11" fmla="*/ 1262540 w 8537920"/>
              <a:gd name="connsiteY11" fmla="*/ 111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37920" h="6857999">
                <a:moveTo>
                  <a:pt x="1273185" y="0"/>
                </a:moveTo>
                <a:lnTo>
                  <a:pt x="8446815" y="0"/>
                </a:lnTo>
                <a:lnTo>
                  <a:pt x="8457460" y="11165"/>
                </a:lnTo>
                <a:lnTo>
                  <a:pt x="8537920" y="104051"/>
                </a:lnTo>
                <a:lnTo>
                  <a:pt x="8537920" y="6453788"/>
                </a:lnTo>
                <a:lnTo>
                  <a:pt x="8457460" y="6546674"/>
                </a:lnTo>
                <a:cubicBezTo>
                  <a:pt x="8405164" y="6604212"/>
                  <a:pt x="8351507" y="6660490"/>
                  <a:pt x="8296539" y="6715458"/>
                </a:cubicBezTo>
                <a:lnTo>
                  <a:pt x="8147033" y="6857999"/>
                </a:lnTo>
                <a:lnTo>
                  <a:pt x="1572968" y="6857999"/>
                </a:lnTo>
                <a:lnTo>
                  <a:pt x="1423461" y="6715458"/>
                </a:lnTo>
                <a:cubicBezTo>
                  <a:pt x="543974" y="5835971"/>
                  <a:pt x="0" y="4620971"/>
                  <a:pt x="0" y="3278919"/>
                </a:cubicBezTo>
                <a:cubicBezTo>
                  <a:pt x="0" y="2020745"/>
                  <a:pt x="478102" y="874238"/>
                  <a:pt x="1262540" y="11165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BBDE52-C02D-49EB-B16C-3355BD6726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3039" y="505326"/>
            <a:ext cx="5146307" cy="80451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Place the title of the slide here of max. 2 lines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8B5062-EB84-4D87-9ABC-564DBBC73AB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273040" y="1665290"/>
            <a:ext cx="6482398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12" name="Tijdelijke aanduiding voor tekst 32">
            <a:extLst>
              <a:ext uri="{FF2B5EF4-FFF2-40B4-BE49-F238E27FC236}">
                <a16:creationId xmlns:a16="http://schemas.microsoft.com/office/drawing/2014/main" id="{1DD21F19-EBA0-4038-83B1-998C694C4B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6914" y="336231"/>
            <a:ext cx="923199" cy="880524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3" name="Tijdelijke aanduiding voor tekst 32">
            <a:extLst>
              <a:ext uri="{FF2B5EF4-FFF2-40B4-BE49-F238E27FC236}">
                <a16:creationId xmlns:a16="http://schemas.microsoft.com/office/drawing/2014/main" id="{3C44F396-FE6C-4F3F-804E-E0E63EDDAD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3039" y="1370003"/>
            <a:ext cx="6487200" cy="5105"/>
          </a:xfrm>
          <a:solidFill>
            <a:srgbClr val="C6C6C6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5FA0A7DA-BAFB-4E3E-9610-67A63B691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5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09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52070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97319" y="2962036"/>
            <a:ext cx="2700000" cy="2700000"/>
          </a:xfrm>
          <a:prstGeom prst="ellipse">
            <a:avLst/>
          </a:prstGeom>
          <a:solidFill>
            <a:srgbClr val="EDEDED"/>
          </a:solidFill>
        </p:spPr>
        <p:txBody>
          <a:bodyPr lIns="144000" rIns="144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94974682-7FD6-47BC-A248-FE38253B8B0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2237653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jdelijke aanduiding voor tekst 14">
            <a:extLst>
              <a:ext uri="{FF2B5EF4-FFF2-40B4-BE49-F238E27FC236}">
                <a16:creationId xmlns:a16="http://schemas.microsoft.com/office/drawing/2014/main" id="{18522177-7ACD-41F2-B3AA-E4D0787137C8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2322475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jdelijke aanduiding voor tekst 14">
            <a:extLst>
              <a:ext uri="{FF2B5EF4-FFF2-40B4-BE49-F238E27FC236}">
                <a16:creationId xmlns:a16="http://schemas.microsoft.com/office/drawing/2014/main" id="{70EE11BF-65F4-4AC0-97D1-4523A247020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2462944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DFAA2D39-64E7-47F4-9BB5-B6A6B09B5E6E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738842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7360182A-DC38-4FFD-881C-CF2F18E22523}"/>
              </a:ext>
            </a:extLst>
          </p:cNvPr>
          <p:cNvSpPr>
            <a:spLocks noGrp="1" noChangeAspect="1"/>
          </p:cNvSpPr>
          <p:nvPr>
            <p:ph type="body" sz="quarter" idx="24"/>
          </p:nvPr>
        </p:nvSpPr>
        <p:spPr>
          <a:xfrm>
            <a:off x="5823664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70817846-6C07-46AD-AEBD-CA7E23C2B268}"/>
              </a:ext>
            </a:extLst>
          </p:cNvPr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5964133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F6D50677-EC18-4286-8449-B697BF7B1818}"/>
              </a:ext>
            </a:extLst>
          </p:cNvPr>
          <p:cNvSpPr>
            <a:spLocks noGrp="1" noChangeAspect="1"/>
          </p:cNvSpPr>
          <p:nvPr>
            <p:ph type="body" sz="quarter" idx="26"/>
          </p:nvPr>
        </p:nvSpPr>
        <p:spPr>
          <a:xfrm>
            <a:off x="9287120" y="4143468"/>
            <a:ext cx="2073422" cy="207342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BF6BD55E-6066-4915-A299-45045EAD40B9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9371942" y="4228290"/>
            <a:ext cx="1903778" cy="1903778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3FD8A35-FC79-4F48-85DA-B5D07766B88C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9512411" y="4368759"/>
            <a:ext cx="1622840" cy="162284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3" name="Tijdelijke aanduiding voor dianummer 5">
            <a:extLst>
              <a:ext uri="{FF2B5EF4-FFF2-40B4-BE49-F238E27FC236}">
                <a16:creationId xmlns:a16="http://schemas.microsoft.com/office/drawing/2014/main" id="{E135E56B-2108-4CE4-B705-0D06EF4A9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5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11322874" cy="993691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28987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1631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0309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576656" y="3291225"/>
            <a:ext cx="1980000" cy="1980000"/>
          </a:xfrm>
          <a:prstGeom prst="ellipse">
            <a:avLst/>
          </a:prstGeom>
          <a:solidFill>
            <a:srgbClr val="EDEDED"/>
          </a:solidFill>
        </p:spPr>
        <p:txBody>
          <a:bodyPr lIns="72000" rIns="72000" bIns="100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375A9EF0-C11D-4C18-A084-69133F9DA341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31461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EAB9C198-D364-41DA-B31D-F67E51516B6F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40412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1B04E8F9-AAD7-493E-8924-3BA349DBA06C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60139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14">
            <a:extLst>
              <a:ext uri="{FF2B5EF4-FFF2-40B4-BE49-F238E27FC236}">
                <a16:creationId xmlns:a16="http://schemas.microsoft.com/office/drawing/2014/main" id="{843F9ABB-7B3A-457E-BD54-7B3FB94C207A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69090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A7AC07C4-0302-4C9C-8E9F-BA58BAADA49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88817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39E2828C-8296-4502-8628-E5014231CDE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97768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A62D99A6-C507-4F57-897F-776242E82806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8174956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7C24373E-7B19-4E99-A8C1-E924CE897517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8264461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tekst 14">
            <a:extLst>
              <a:ext uri="{FF2B5EF4-FFF2-40B4-BE49-F238E27FC236}">
                <a16:creationId xmlns:a16="http://schemas.microsoft.com/office/drawing/2014/main" id="{B674D7B8-A18D-405F-8023-AE2FEB5C6425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472004" y="4536463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jdelijke aanduiding voor tekst 14">
            <a:extLst>
              <a:ext uri="{FF2B5EF4-FFF2-40B4-BE49-F238E27FC236}">
                <a16:creationId xmlns:a16="http://schemas.microsoft.com/office/drawing/2014/main" id="{CCF73DB3-1E25-430D-8FC8-C07B29D7C27E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561509" y="4625968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6" name="Tijdelijke aanduiding voor dianummer 5">
            <a:extLst>
              <a:ext uri="{FF2B5EF4-FFF2-40B4-BE49-F238E27FC236}">
                <a16:creationId xmlns:a16="http://schemas.microsoft.com/office/drawing/2014/main" id="{1F1940E7-C614-45D4-AE59-A32EFEDB5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3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69390" y="3291225"/>
            <a:ext cx="270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46000" y="3291225"/>
            <a:ext cx="270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0" rIns="144000" bIns="79200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322610" y="3291225"/>
            <a:ext cx="270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0" rIns="144000" bIns="792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74049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84879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1710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2540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89371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0201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15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s 5x (rectangul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01261BA1-0840-4D25-90B6-C959A2B6FA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36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7AC8BEA-3101-4DD3-8D71-62994B182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34260" y="3291225"/>
            <a:ext cx="1980000" cy="2700000"/>
          </a:xfrm>
          <a:prstGeom prst="roundRect">
            <a:avLst>
              <a:gd name="adj" fmla="val 691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1209445-94F5-4F6A-8352-6961B1B72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64444" y="3291225"/>
            <a:ext cx="1980000" cy="2700000"/>
          </a:xfrm>
          <a:prstGeom prst="roundRect">
            <a:avLst>
              <a:gd name="adj" fmla="val 7944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1573051-EEE8-46F8-9DFE-03CC1EBE4AC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99352" y="3291225"/>
            <a:ext cx="1980000" cy="2700000"/>
          </a:xfrm>
          <a:prstGeom prst="roundRect">
            <a:avLst>
              <a:gd name="adj" fmla="val 5378"/>
            </a:avLst>
          </a:prstGeom>
          <a:solidFill>
            <a:srgbClr val="EDEDED"/>
          </a:solidFill>
        </p:spPr>
        <p:txBody>
          <a:bodyPr lIns="144000" tIns="972000" rIns="144000" bIns="0" anchor="ctr" anchorCtr="0">
            <a:noAutofit/>
          </a:bodyPr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5B3A818-07D0-48A0-BB0D-B9FA8E6521F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69168" y="3291225"/>
            <a:ext cx="1980000" cy="2700000"/>
          </a:xfrm>
          <a:prstGeom prst="roundRect">
            <a:avLst>
              <a:gd name="adj" fmla="val 6404"/>
            </a:avLst>
          </a:prstGeom>
          <a:solidFill>
            <a:srgbClr val="EDEDED"/>
          </a:solidFill>
        </p:spPr>
        <p:txBody>
          <a:bodyPr lIns="144000" tIns="972000" rIns="144000" bIns="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above to insert an image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640640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8941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2975548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083849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310456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418757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645364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753665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9980272" y="2494454"/>
            <a:ext cx="1557793" cy="1557793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088573" y="2602755"/>
            <a:ext cx="1341190" cy="1341190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6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2E486A92-9A5E-4ED5-8BA2-DC0B9ABB0B19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181130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1DF85338-A02B-4A1C-963A-4CCF88A1AAD9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190975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DC34403-3D55-4B84-8154-61F3BA7B84D5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538791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9F146936-9DBE-445D-9CD0-8B4EEEA2E6D7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548636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73313559-375F-45B3-8F14-3C22FD7E84A4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8964523" y="2490832"/>
            <a:ext cx="1416175" cy="1416175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9DC88941-6410-4BEF-BDA7-AF12D065F910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9062978" y="2589287"/>
            <a:ext cx="1219264" cy="1219264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CDACE926-8E08-47D0-BF5C-3ACF07262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ijdelijke aanduiding voor verticale tekst 2">
            <a:extLst>
              <a:ext uri="{FF2B5EF4-FFF2-40B4-BE49-F238E27FC236}">
                <a16:creationId xmlns:a16="http://schemas.microsoft.com/office/drawing/2014/main" id="{26626199-4371-45AE-BEC6-F8C1E0BF64BE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938583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1" name="Tijdelijke aanduiding voor verticale tekst 2">
            <a:extLst>
              <a:ext uri="{FF2B5EF4-FFF2-40B4-BE49-F238E27FC236}">
                <a16:creationId xmlns:a16="http://schemas.microsoft.com/office/drawing/2014/main" id="{921D0699-974C-4519-B785-C518539F2658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4504079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2" name="Tijdelijke aanduiding voor verticale tekst 2">
            <a:extLst>
              <a:ext uri="{FF2B5EF4-FFF2-40B4-BE49-F238E27FC236}">
                <a16:creationId xmlns:a16="http://schemas.microsoft.com/office/drawing/2014/main" id="{90391CCB-C5A9-4FD2-8F2C-4D4721569A7E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082688" y="4075745"/>
            <a:ext cx="3179843" cy="1902249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616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Text box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1273765A-B600-4F02-A5F1-C9A22362BFE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DD5C19FD-49B0-4997-9128-B62AA58EE3FC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05942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jdelijke aanduiding voor tekst 14">
            <a:extLst>
              <a:ext uri="{FF2B5EF4-FFF2-40B4-BE49-F238E27FC236}">
                <a16:creationId xmlns:a16="http://schemas.microsoft.com/office/drawing/2014/main" id="{59B97F93-2875-4223-B3A0-BF161C8C8D1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895447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0F3285D0-4769-4D8F-B6A6-342F127171E2}"/>
              </a:ext>
            </a:extLst>
          </p:cNvPr>
          <p:cNvSpPr>
            <a:spLocks noGrp="1" noChangeAspect="1"/>
          </p:cNvSpPr>
          <p:nvPr>
            <p:ph type="body" sz="quarter" idx="23"/>
          </p:nvPr>
        </p:nvSpPr>
        <p:spPr>
          <a:xfrm>
            <a:off x="3128113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jdelijke aanduiding voor tekst 14">
            <a:extLst>
              <a:ext uri="{FF2B5EF4-FFF2-40B4-BE49-F238E27FC236}">
                <a16:creationId xmlns:a16="http://schemas.microsoft.com/office/drawing/2014/main" id="{BCA11B82-B497-4DA3-A278-00184C7CB5B1}"/>
              </a:ext>
            </a:extLst>
          </p:cNvPr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3217618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7" name="Tijdelijke aanduiding voor tekst 14">
            <a:extLst>
              <a:ext uri="{FF2B5EF4-FFF2-40B4-BE49-F238E27FC236}">
                <a16:creationId xmlns:a16="http://schemas.microsoft.com/office/drawing/2014/main" id="{4768F510-809F-4309-BACB-1CAC05CAD06B}"/>
              </a:ext>
            </a:extLst>
          </p:cNvPr>
          <p:cNvSpPr>
            <a:spLocks noGrp="1" noChangeAspect="1"/>
          </p:cNvSpPr>
          <p:nvPr>
            <p:ph type="body" sz="quarter" idx="25"/>
          </p:nvPr>
        </p:nvSpPr>
        <p:spPr>
          <a:xfrm>
            <a:off x="5450284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jdelijke aanduiding voor tekst 14">
            <a:extLst>
              <a:ext uri="{FF2B5EF4-FFF2-40B4-BE49-F238E27FC236}">
                <a16:creationId xmlns:a16="http://schemas.microsoft.com/office/drawing/2014/main" id="{868316D3-6090-41D1-B9E5-0EEB20D24753}"/>
              </a:ext>
            </a:extLst>
          </p:cNvPr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5539789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19" name="Tijdelijke aanduiding voor verticale tekst 2">
            <a:extLst>
              <a:ext uri="{FF2B5EF4-FFF2-40B4-BE49-F238E27FC236}">
                <a16:creationId xmlns:a16="http://schemas.microsoft.com/office/drawing/2014/main" id="{12463DB4-1EFD-4AEB-A623-3C471729B0F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8"/>
            <a:ext cx="11322874" cy="656806"/>
          </a:xfr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600"/>
            </a:lvl1pPr>
            <a:lvl2pPr>
              <a:spcBef>
                <a:spcPts val="200"/>
              </a:spcBef>
              <a:spcAft>
                <a:spcPts val="200"/>
              </a:spcAft>
              <a:defRPr sz="1600"/>
            </a:lvl2pPr>
            <a:lvl3pPr>
              <a:spcBef>
                <a:spcPts val="200"/>
              </a:spcBef>
              <a:spcAft>
                <a:spcPts val="200"/>
              </a:spcAft>
              <a:defRPr sz="1200"/>
            </a:lvl3pPr>
            <a:lvl4pPr>
              <a:spcBef>
                <a:spcPts val="200"/>
              </a:spcBef>
              <a:spcAft>
                <a:spcPts val="200"/>
              </a:spcAft>
              <a:defRPr sz="1600"/>
            </a:lvl4pPr>
            <a:lvl5pPr>
              <a:defRPr sz="1600"/>
            </a:lvl5pPr>
            <a:lvl6pPr>
              <a:defRPr sz="1600"/>
            </a:lvl6pPr>
            <a:lvl7pPr>
              <a:spcBef>
                <a:spcPts val="200"/>
              </a:spcBef>
              <a:spcAft>
                <a:spcPts val="200"/>
              </a:spcAft>
              <a:defRPr sz="1600"/>
            </a:lvl7pPr>
            <a:lvl8pPr>
              <a:spcBef>
                <a:spcPts val="200"/>
              </a:spcBef>
              <a:spcAft>
                <a:spcPts val="200"/>
              </a:spcAft>
              <a:defRPr sz="1600"/>
            </a:lvl8pPr>
            <a:lvl9pPr>
              <a:spcBef>
                <a:spcPts val="200"/>
              </a:spcBef>
              <a:spcAft>
                <a:spcPts val="200"/>
              </a:spcAft>
              <a:defRPr sz="1200"/>
            </a:lvl9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20" name="Tijdelijke aanduiding voor tekst 14">
            <a:extLst>
              <a:ext uri="{FF2B5EF4-FFF2-40B4-BE49-F238E27FC236}">
                <a16:creationId xmlns:a16="http://schemas.microsoft.com/office/drawing/2014/main" id="{C92D3536-DE14-436F-9738-6EDBEA992E5B}"/>
              </a:ext>
            </a:extLst>
          </p:cNvPr>
          <p:cNvSpPr>
            <a:spLocks noGrp="1" noChangeAspect="1"/>
          </p:cNvSpPr>
          <p:nvPr>
            <p:ph type="body" sz="quarter" idx="27"/>
          </p:nvPr>
        </p:nvSpPr>
        <p:spPr>
          <a:xfrm>
            <a:off x="7772455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jdelijke aanduiding voor tekst 14">
            <a:extLst>
              <a:ext uri="{FF2B5EF4-FFF2-40B4-BE49-F238E27FC236}">
                <a16:creationId xmlns:a16="http://schemas.microsoft.com/office/drawing/2014/main" id="{46BB1F48-E350-4131-B1A3-C6F8F9B8D52E}"/>
              </a:ext>
            </a:extLst>
          </p:cNvPr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7861960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9B7B7043-4DD0-47D0-9EF9-DD41C4EC4E34}"/>
              </a:ext>
            </a:extLst>
          </p:cNvPr>
          <p:cNvSpPr>
            <a:spLocks noGrp="1" noChangeAspect="1"/>
          </p:cNvSpPr>
          <p:nvPr>
            <p:ph type="body" sz="quarter" idx="29"/>
          </p:nvPr>
        </p:nvSpPr>
        <p:spPr>
          <a:xfrm>
            <a:off x="10094626" y="2494641"/>
            <a:ext cx="1287432" cy="1287432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ijdelijke aanduiding voor tekst 14">
            <a:extLst>
              <a:ext uri="{FF2B5EF4-FFF2-40B4-BE49-F238E27FC236}">
                <a16:creationId xmlns:a16="http://schemas.microsoft.com/office/drawing/2014/main" id="{FD31042B-5594-442C-BAF2-3DFBF75B4096}"/>
              </a:ext>
            </a:extLst>
          </p:cNvPr>
          <p:cNvSpPr>
            <a:spLocks noGrp="1" noChangeAspect="1"/>
          </p:cNvSpPr>
          <p:nvPr>
            <p:ph type="body" sz="quarter" idx="30" hasCustomPrompt="1"/>
          </p:nvPr>
        </p:nvSpPr>
        <p:spPr>
          <a:xfrm>
            <a:off x="10184131" y="2584146"/>
            <a:ext cx="1108422" cy="1108422"/>
          </a:xfrm>
          <a:prstGeom prst="ellipse">
            <a:avLst/>
          </a:prstGeom>
          <a:solidFill>
            <a:schemeClr val="accent1"/>
          </a:solidFill>
        </p:spPr>
        <p:txBody>
          <a:bodyPr lIns="36000" tIns="36000" rIns="36000" bIns="3600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24" name="Tijdelijke aanduiding voor dianummer 5">
            <a:extLst>
              <a:ext uri="{FF2B5EF4-FFF2-40B4-BE49-F238E27FC236}">
                <a16:creationId xmlns:a16="http://schemas.microsoft.com/office/drawing/2014/main" id="{5612D854-B19A-4622-AD85-0F0AE778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5" name="Tijdelijke aanduiding voor verticale tekst 2">
            <a:extLst>
              <a:ext uri="{FF2B5EF4-FFF2-40B4-BE49-F238E27FC236}">
                <a16:creationId xmlns:a16="http://schemas.microsoft.com/office/drawing/2014/main" id="{C270C587-1A0F-41E1-B940-82E7B86CD464}"/>
              </a:ext>
            </a:extLst>
          </p:cNvPr>
          <p:cNvSpPr>
            <a:spLocks noGrp="1"/>
          </p:cNvSpPr>
          <p:nvPr>
            <p:ph type="body" orient="vert" idx="31" hasCustomPrompt="1"/>
          </p:nvPr>
        </p:nvSpPr>
        <p:spPr>
          <a:xfrm>
            <a:off x="432564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6" name="Tijdelijke aanduiding voor verticale tekst 2">
            <a:extLst>
              <a:ext uri="{FF2B5EF4-FFF2-40B4-BE49-F238E27FC236}">
                <a16:creationId xmlns:a16="http://schemas.microsoft.com/office/drawing/2014/main" id="{FFF31AFD-5D2E-468C-820D-F5E38772B48F}"/>
              </a:ext>
            </a:extLst>
          </p:cNvPr>
          <p:cNvSpPr>
            <a:spLocks noGrp="1"/>
          </p:cNvSpPr>
          <p:nvPr>
            <p:ph type="body" orient="vert" idx="32" hasCustomPrompt="1"/>
          </p:nvPr>
        </p:nvSpPr>
        <p:spPr>
          <a:xfrm>
            <a:off x="2754735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7" name="Tijdelijke aanduiding voor verticale tekst 2">
            <a:extLst>
              <a:ext uri="{FF2B5EF4-FFF2-40B4-BE49-F238E27FC236}">
                <a16:creationId xmlns:a16="http://schemas.microsoft.com/office/drawing/2014/main" id="{CBABFE48-D68D-46F5-A55D-B78DE7633E6E}"/>
              </a:ext>
            </a:extLst>
          </p:cNvPr>
          <p:cNvSpPr>
            <a:spLocks noGrp="1"/>
          </p:cNvSpPr>
          <p:nvPr>
            <p:ph type="body" orient="vert" idx="33" hasCustomPrompt="1"/>
          </p:nvPr>
        </p:nvSpPr>
        <p:spPr>
          <a:xfrm>
            <a:off x="5076906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8" name="Tijdelijke aanduiding voor verticale tekst 2">
            <a:extLst>
              <a:ext uri="{FF2B5EF4-FFF2-40B4-BE49-F238E27FC236}">
                <a16:creationId xmlns:a16="http://schemas.microsoft.com/office/drawing/2014/main" id="{AB21AE36-7205-4441-AC33-3FE0D4C4AD1F}"/>
              </a:ext>
            </a:extLst>
          </p:cNvPr>
          <p:cNvSpPr>
            <a:spLocks noGrp="1"/>
          </p:cNvSpPr>
          <p:nvPr>
            <p:ph type="body" orient="vert" idx="34" hasCustomPrompt="1"/>
          </p:nvPr>
        </p:nvSpPr>
        <p:spPr>
          <a:xfrm>
            <a:off x="7399077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  <p:sp>
        <p:nvSpPr>
          <p:cNvPr id="29" name="Tijdelijke aanduiding voor verticale tekst 2">
            <a:extLst>
              <a:ext uri="{FF2B5EF4-FFF2-40B4-BE49-F238E27FC236}">
                <a16:creationId xmlns:a16="http://schemas.microsoft.com/office/drawing/2014/main" id="{E8A00295-5811-4736-A3F2-03BE4D4D83B1}"/>
              </a:ext>
            </a:extLst>
          </p:cNvPr>
          <p:cNvSpPr>
            <a:spLocks noGrp="1"/>
          </p:cNvSpPr>
          <p:nvPr>
            <p:ph type="body" orient="vert" idx="35" hasCustomPrompt="1"/>
          </p:nvPr>
        </p:nvSpPr>
        <p:spPr>
          <a:xfrm>
            <a:off x="9721248" y="3965945"/>
            <a:ext cx="2034189" cy="2012050"/>
          </a:xfrm>
        </p:spPr>
        <p:txBody>
          <a:bodyPr vert="horz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 b="1"/>
            </a:lvl1pPr>
            <a:lvl2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2pPr>
            <a:lvl3pPr marL="361950" indent="0">
              <a:buNone/>
              <a:defRPr sz="12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200"/>
            </a:lvl9pPr>
          </a:lstStyle>
          <a:p>
            <a:pPr lvl="0"/>
            <a:r>
              <a:rPr lang="en-GB" dirty="0"/>
              <a:t>Header</a:t>
            </a:r>
          </a:p>
          <a:p>
            <a:pPr lvl="1"/>
            <a:r>
              <a:rPr lang="en-GB" dirty="0"/>
              <a:t>Plain text</a:t>
            </a:r>
          </a:p>
        </p:txBody>
      </p:sp>
    </p:spTree>
    <p:extLst>
      <p:ext uri="{BB962C8B-B14F-4D97-AF65-F5344CB8AC3E}">
        <p14:creationId xmlns:p14="http://schemas.microsoft.com/office/powerpoint/2010/main" val="192051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(round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2E2E6E80-F6BF-4105-852B-6ECBF20EE9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EDEDED"/>
          </a:solidFill>
        </p:spPr>
        <p:txBody>
          <a:bodyPr lIns="2592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50981E29-9CC0-4839-A790-D32ADCD819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0"/>
            <a:ext cx="5521659" cy="3993342"/>
          </a:xfrm>
          <a:custGeom>
            <a:avLst/>
            <a:gdLst>
              <a:gd name="connsiteX0" fmla="*/ 0 w 5521659"/>
              <a:gd name="connsiteY0" fmla="*/ 0 h 3993342"/>
              <a:gd name="connsiteX1" fmla="*/ 5375526 w 5521659"/>
              <a:gd name="connsiteY1" fmla="*/ 0 h 3993342"/>
              <a:gd name="connsiteX2" fmla="*/ 5384088 w 5521659"/>
              <a:gd name="connsiteY2" fmla="*/ 23392 h 3993342"/>
              <a:gd name="connsiteX3" fmla="*/ 5521659 w 5521659"/>
              <a:gd name="connsiteY3" fmla="*/ 933342 h 3993342"/>
              <a:gd name="connsiteX4" fmla="*/ 2461658 w 5521659"/>
              <a:gd name="connsiteY4" fmla="*/ 3993342 h 3993342"/>
              <a:gd name="connsiteX5" fmla="*/ 100413 w 5521659"/>
              <a:gd name="connsiteY5" fmla="*/ 2879786 h 3993342"/>
              <a:gd name="connsiteX6" fmla="*/ 0 w 5521659"/>
              <a:gd name="connsiteY6" fmla="*/ 2745507 h 399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659" h="3993342">
                <a:moveTo>
                  <a:pt x="0" y="0"/>
                </a:moveTo>
                <a:lnTo>
                  <a:pt x="5375526" y="0"/>
                </a:lnTo>
                <a:lnTo>
                  <a:pt x="5384088" y="23392"/>
                </a:lnTo>
                <a:cubicBezTo>
                  <a:pt x="5473495" y="310845"/>
                  <a:pt x="5521659" y="616469"/>
                  <a:pt x="5521659" y="933342"/>
                </a:cubicBezTo>
                <a:cubicBezTo>
                  <a:pt x="5521659" y="2623333"/>
                  <a:pt x="4151650" y="3993342"/>
                  <a:pt x="2461658" y="3993342"/>
                </a:cubicBezTo>
                <a:cubicBezTo>
                  <a:pt x="1511038" y="3993342"/>
                  <a:pt x="661662" y="3559863"/>
                  <a:pt x="100413" y="2879786"/>
                </a:cubicBezTo>
                <a:lnTo>
                  <a:pt x="0" y="2745507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40AC35A1-A390-4086-A55E-258F8BA6CC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28959" y="-21316"/>
            <a:ext cx="5849575" cy="4305975"/>
          </a:xfrm>
          <a:custGeom>
            <a:avLst/>
            <a:gdLst>
              <a:gd name="connsiteX0" fmla="*/ 0 w 5791658"/>
              <a:gd name="connsiteY0" fmla="*/ 0 h 4263342"/>
              <a:gd name="connsiteX1" fmla="*/ 5654646 w 5791658"/>
              <a:gd name="connsiteY1" fmla="*/ 0 h 4263342"/>
              <a:gd name="connsiteX2" fmla="*/ 5688241 w 5791658"/>
              <a:gd name="connsiteY2" fmla="*/ 127016 h 4263342"/>
              <a:gd name="connsiteX3" fmla="*/ 5724005 w 5791658"/>
              <a:gd name="connsiteY3" fmla="*/ 262231 h 4263342"/>
              <a:gd name="connsiteX4" fmla="*/ 5791658 w 5791658"/>
              <a:gd name="connsiteY4" fmla="*/ 933342 h 4263342"/>
              <a:gd name="connsiteX5" fmla="*/ 2461658 w 5791658"/>
              <a:gd name="connsiteY5" fmla="*/ 4263342 h 4263342"/>
              <a:gd name="connsiteX6" fmla="*/ 106993 w 5791658"/>
              <a:gd name="connsiteY6" fmla="*/ 3288008 h 4263342"/>
              <a:gd name="connsiteX7" fmla="*/ 0 w 5791658"/>
              <a:gd name="connsiteY7" fmla="*/ 3186284 h 426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91658" h="4263342">
                <a:moveTo>
                  <a:pt x="0" y="0"/>
                </a:moveTo>
                <a:lnTo>
                  <a:pt x="5654646" y="0"/>
                </a:lnTo>
                <a:lnTo>
                  <a:pt x="5688241" y="127016"/>
                </a:lnTo>
                <a:cubicBezTo>
                  <a:pt x="5700504" y="172771"/>
                  <a:pt x="5712767" y="218526"/>
                  <a:pt x="5724005" y="262231"/>
                </a:cubicBezTo>
                <a:cubicBezTo>
                  <a:pt x="5768363" y="479006"/>
                  <a:pt x="5791658" y="703454"/>
                  <a:pt x="5791658" y="933342"/>
                </a:cubicBezTo>
                <a:cubicBezTo>
                  <a:pt x="5791658" y="2772450"/>
                  <a:pt x="4300766" y="4263342"/>
                  <a:pt x="2461658" y="4263342"/>
                </a:cubicBezTo>
                <a:cubicBezTo>
                  <a:pt x="1542104" y="4263342"/>
                  <a:pt x="709604" y="3890619"/>
                  <a:pt x="106993" y="3288008"/>
                </a:cubicBezTo>
                <a:lnTo>
                  <a:pt x="0" y="318628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2" name="Tijdelijke aanduiding voor tekst 21">
            <a:extLst>
              <a:ext uri="{FF2B5EF4-FFF2-40B4-BE49-F238E27FC236}">
                <a16:creationId xmlns:a16="http://schemas.microsoft.com/office/drawing/2014/main" id="{14DECE14-0867-4167-9A90-C21B900FDF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5251658" cy="3733502"/>
          </a:xfrm>
          <a:custGeom>
            <a:avLst/>
            <a:gdLst>
              <a:gd name="connsiteX0" fmla="*/ 0 w 5251658"/>
              <a:gd name="connsiteY0" fmla="*/ 0 h 3733502"/>
              <a:gd name="connsiteX1" fmla="*/ 5084559 w 5251658"/>
              <a:gd name="connsiteY1" fmla="*/ 0 h 3733502"/>
              <a:gd name="connsiteX2" fmla="*/ 5126225 w 5251658"/>
              <a:gd name="connsiteY2" fmla="*/ 113842 h 3733502"/>
              <a:gd name="connsiteX3" fmla="*/ 5251658 w 5251658"/>
              <a:gd name="connsiteY3" fmla="*/ 943502 h 3733502"/>
              <a:gd name="connsiteX4" fmla="*/ 2461658 w 5251658"/>
              <a:gd name="connsiteY4" fmla="*/ 3733502 h 3733502"/>
              <a:gd name="connsiteX5" fmla="*/ 8396 w 5251658"/>
              <a:gd name="connsiteY5" fmla="*/ 2273382 h 3733502"/>
              <a:gd name="connsiteX6" fmla="*/ 0 w 5251658"/>
              <a:gd name="connsiteY6" fmla="*/ 2255953 h 373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51658" h="3733502">
                <a:moveTo>
                  <a:pt x="0" y="0"/>
                </a:moveTo>
                <a:lnTo>
                  <a:pt x="5084559" y="0"/>
                </a:lnTo>
                <a:lnTo>
                  <a:pt x="5126225" y="113842"/>
                </a:lnTo>
                <a:cubicBezTo>
                  <a:pt x="5207744" y="375931"/>
                  <a:pt x="5251658" y="654588"/>
                  <a:pt x="5251658" y="943502"/>
                </a:cubicBezTo>
                <a:cubicBezTo>
                  <a:pt x="5251658" y="2484376"/>
                  <a:pt x="4002532" y="3733502"/>
                  <a:pt x="2461658" y="3733502"/>
                </a:cubicBezTo>
                <a:cubicBezTo>
                  <a:pt x="1402307" y="3733502"/>
                  <a:pt x="480853" y="3143095"/>
                  <a:pt x="8396" y="2273382"/>
                </a:cubicBezTo>
                <a:lnTo>
                  <a:pt x="0" y="225595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443871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Large title (round) + Image (full-screen)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6052F-EDC2-4644-BCE4-DC27BB0FC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9" y="880005"/>
            <a:ext cx="4115216" cy="1598497"/>
          </a:xfrm>
        </p:spPr>
        <p:txBody>
          <a:bodyPr anchor="ctr"/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Place </a:t>
            </a:r>
            <a:br>
              <a:rPr lang="en-GB" dirty="0"/>
            </a:br>
            <a:r>
              <a:rPr lang="en-GB" dirty="0"/>
              <a:t>the title</a:t>
            </a:r>
          </a:p>
        </p:txBody>
      </p:sp>
    </p:spTree>
    <p:extLst>
      <p:ext uri="{BB962C8B-B14F-4D97-AF65-F5344CB8AC3E}">
        <p14:creationId xmlns:p14="http://schemas.microsoft.com/office/powerpoint/2010/main" val="405632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co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1ACEA42C-2D32-4ADE-9C8B-02133B5BB6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grpSp>
        <p:nvGrpSpPr>
          <p:cNvPr id="11" name="Group 3">
            <a:extLst>
              <a:ext uri="{FF2B5EF4-FFF2-40B4-BE49-F238E27FC236}">
                <a16:creationId xmlns:a16="http://schemas.microsoft.com/office/drawing/2014/main" id="{DE8B972A-77E3-4AA3-950B-77C819FC3347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A7F5E1D-3C65-4BC0-9CEF-743F2EDCA52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3CCF0FA-13DA-4FEB-8097-4EED87B80F5F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AAEFD08-2FDA-440C-BA57-751FC6D856DA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798295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Cacao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DA6F3240-7082-4D6D-88B8-E6F0AC3FAED5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Cocoa</a:t>
            </a:r>
          </a:p>
        </p:txBody>
      </p:sp>
    </p:spTree>
    <p:extLst>
      <p:ext uri="{BB962C8B-B14F-4D97-AF65-F5344CB8AC3E}">
        <p14:creationId xmlns:p14="http://schemas.microsoft.com/office/powerpoint/2010/main" val="35277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purple) + Image (full-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C34ACC4-8282-4699-B7D0-C76171D487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8BF0D397-3822-4E9A-BB88-31EEFD9695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12" y="0"/>
            <a:ext cx="7920788" cy="6857998"/>
          </a:xfrm>
          <a:prstGeom prst="rect">
            <a:avLst/>
          </a:prstGeom>
          <a:solidFill>
            <a:srgbClr val="EDEDED"/>
          </a:solidFill>
        </p:spPr>
        <p:txBody>
          <a:bodyPr lIns="1944000" tIns="0" rIns="0" bIns="828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an image</a:t>
            </a:r>
          </a:p>
        </p:txBody>
      </p:sp>
      <p:sp>
        <p:nvSpPr>
          <p:cNvPr id="25" name="Lijn cirkel">
            <a:extLst>
              <a:ext uri="{FF2B5EF4-FFF2-40B4-BE49-F238E27FC236}">
                <a16:creationId xmlns:a16="http://schemas.microsoft.com/office/drawing/2014/main" id="{0F7A16FA-5B3C-4B3D-AAD4-63283AABE9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754" y="-40866"/>
            <a:ext cx="7222491" cy="6926578"/>
          </a:xfrm>
          <a:custGeom>
            <a:avLst/>
            <a:gdLst>
              <a:gd name="connsiteX0" fmla="*/ 0 w 7150981"/>
              <a:gd name="connsiteY0" fmla="*/ 0 h 6857998"/>
              <a:gd name="connsiteX1" fmla="*/ 6008518 w 7150981"/>
              <a:gd name="connsiteY1" fmla="*/ 0 h 6857998"/>
              <a:gd name="connsiteX2" fmla="*/ 6113953 w 7150981"/>
              <a:gd name="connsiteY2" fmla="*/ 134168 h 6857998"/>
              <a:gd name="connsiteX3" fmla="*/ 7146492 w 7150981"/>
              <a:gd name="connsiteY3" fmla="*/ 3038864 h 6857998"/>
              <a:gd name="connsiteX4" fmla="*/ 7150981 w 7150981"/>
              <a:gd name="connsiteY4" fmla="*/ 3257325 h 6857998"/>
              <a:gd name="connsiteX5" fmla="*/ 7150981 w 7150981"/>
              <a:gd name="connsiteY5" fmla="*/ 3257422 h 6857998"/>
              <a:gd name="connsiteX6" fmla="*/ 7145010 w 7150981"/>
              <a:gd name="connsiteY6" fmla="*/ 3509309 h 6857998"/>
              <a:gd name="connsiteX7" fmla="*/ 5794921 w 7150981"/>
              <a:gd name="connsiteY7" fmla="*/ 6767187 h 6857998"/>
              <a:gd name="connsiteX8" fmla="*/ 5708341 w 7150981"/>
              <a:gd name="connsiteY8" fmla="*/ 6857998 h 6857998"/>
              <a:gd name="connsiteX9" fmla="*/ 0 w 7150981"/>
              <a:gd name="connsiteY9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0981" h="6857998">
                <a:moveTo>
                  <a:pt x="0" y="0"/>
                </a:moveTo>
                <a:lnTo>
                  <a:pt x="6008518" y="0"/>
                </a:lnTo>
                <a:lnTo>
                  <a:pt x="6113953" y="134168"/>
                </a:lnTo>
                <a:cubicBezTo>
                  <a:pt x="6724567" y="950655"/>
                  <a:pt x="7101731" y="1951872"/>
                  <a:pt x="7146492" y="3038864"/>
                </a:cubicBezTo>
                <a:lnTo>
                  <a:pt x="7150981" y="3257325"/>
                </a:lnTo>
                <a:lnTo>
                  <a:pt x="7150981" y="3257422"/>
                </a:lnTo>
                <a:lnTo>
                  <a:pt x="7145010" y="3509309"/>
                </a:lnTo>
                <a:cubicBezTo>
                  <a:pt x="7085507" y="4761489"/>
                  <a:pt x="6584806" y="5898120"/>
                  <a:pt x="5794921" y="6767187"/>
                </a:cubicBezTo>
                <a:lnTo>
                  <a:pt x="5708341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3" name="Transparant cirkel">
            <a:extLst>
              <a:ext uri="{FF2B5EF4-FFF2-40B4-BE49-F238E27FC236}">
                <a16:creationId xmlns:a16="http://schemas.microsoft.com/office/drawing/2014/main" id="{F4244A04-EB17-4A00-9A6D-A44DBA2CA3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6577"/>
            <a:ext cx="6682982" cy="6857999"/>
          </a:xfrm>
          <a:custGeom>
            <a:avLst/>
            <a:gdLst>
              <a:gd name="connsiteX0" fmla="*/ 0 w 6682982"/>
              <a:gd name="connsiteY0" fmla="*/ 0 h 6857999"/>
              <a:gd name="connsiteX1" fmla="*/ 5362350 w 6682982"/>
              <a:gd name="connsiteY1" fmla="*/ 0 h 6857999"/>
              <a:gd name="connsiteX2" fmla="*/ 5448499 w 6682982"/>
              <a:gd name="connsiteY2" fmla="*/ 90359 h 6857999"/>
              <a:gd name="connsiteX3" fmla="*/ 6682982 w 6682982"/>
              <a:gd name="connsiteY3" fmla="*/ 3285496 h 6857999"/>
              <a:gd name="connsiteX4" fmla="*/ 5126120 w 6682982"/>
              <a:gd name="connsiteY4" fmla="*/ 6803013 h 6857999"/>
              <a:gd name="connsiteX5" fmla="*/ 5062641 w 6682982"/>
              <a:gd name="connsiteY5" fmla="*/ 6857999 h 6857999"/>
              <a:gd name="connsiteX6" fmla="*/ 0 w 6682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2982" h="6857999">
                <a:moveTo>
                  <a:pt x="0" y="0"/>
                </a:moveTo>
                <a:lnTo>
                  <a:pt x="5362350" y="0"/>
                </a:lnTo>
                <a:lnTo>
                  <a:pt x="5448499" y="90359"/>
                </a:lnTo>
                <a:cubicBezTo>
                  <a:pt x="6215505" y="934253"/>
                  <a:pt x="6682982" y="2055282"/>
                  <a:pt x="6682982" y="3285496"/>
                </a:cubicBezTo>
                <a:cubicBezTo>
                  <a:pt x="6682982" y="4679739"/>
                  <a:pt x="6082533" y="5933739"/>
                  <a:pt x="5126120" y="6803013"/>
                </a:cubicBezTo>
                <a:lnTo>
                  <a:pt x="506264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1" name="Paarse cirkel">
            <a:extLst>
              <a:ext uri="{FF2B5EF4-FFF2-40B4-BE49-F238E27FC236}">
                <a16:creationId xmlns:a16="http://schemas.microsoft.com/office/drawing/2014/main" id="{2E976B8F-BFEA-49ED-ADFF-ADBF3998D5C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-6577"/>
            <a:ext cx="6250982" cy="6857999"/>
          </a:xfrm>
          <a:custGeom>
            <a:avLst/>
            <a:gdLst>
              <a:gd name="connsiteX0" fmla="*/ 0 w 6250982"/>
              <a:gd name="connsiteY0" fmla="*/ 0 h 6857999"/>
              <a:gd name="connsiteX1" fmla="*/ 4734347 w 6250982"/>
              <a:gd name="connsiteY1" fmla="*/ 0 h 6857999"/>
              <a:gd name="connsiteX2" fmla="*/ 4835653 w 6250982"/>
              <a:gd name="connsiteY2" fmla="*/ 87754 h 6857999"/>
              <a:gd name="connsiteX3" fmla="*/ 6250982 w 6250982"/>
              <a:gd name="connsiteY3" fmla="*/ 3285496 h 6857999"/>
              <a:gd name="connsiteX4" fmla="*/ 4515707 w 6250982"/>
              <a:gd name="connsiteY4" fmla="*/ 6747265 h 6857999"/>
              <a:gd name="connsiteX5" fmla="*/ 4359988 w 6250982"/>
              <a:gd name="connsiteY5" fmla="*/ 6857999 h 6857999"/>
              <a:gd name="connsiteX6" fmla="*/ 0 w 625098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50982" h="6857999">
                <a:moveTo>
                  <a:pt x="0" y="0"/>
                </a:moveTo>
                <a:lnTo>
                  <a:pt x="4734347" y="0"/>
                </a:lnTo>
                <a:lnTo>
                  <a:pt x="4835653" y="87754"/>
                </a:lnTo>
                <a:cubicBezTo>
                  <a:pt x="5705119" y="878002"/>
                  <a:pt x="6250982" y="2018003"/>
                  <a:pt x="6250982" y="3285496"/>
                </a:cubicBezTo>
                <a:cubicBezTo>
                  <a:pt x="6250982" y="4702107"/>
                  <a:pt x="5569126" y="5959461"/>
                  <a:pt x="4515707" y="6747265"/>
                </a:cubicBezTo>
                <a:lnTo>
                  <a:pt x="435998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C7E09B-F687-4391-A62A-C2EB92BFD37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38201" y="2425782"/>
            <a:ext cx="3626162" cy="1914359"/>
          </a:xfrm>
        </p:spPr>
        <p:txBody>
          <a:bodyPr anchor="b"/>
          <a:lstStyle>
            <a:lvl1pPr algn="l"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Place title of presentation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EAC2D6-B582-4A24-8915-4558DA902F0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201" y="4584031"/>
            <a:ext cx="3626162" cy="140719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Place the subtitle here | Name speaker</a:t>
            </a:r>
          </a:p>
        </p:txBody>
      </p:sp>
      <p:sp>
        <p:nvSpPr>
          <p:cNvPr id="33" name="Tijdelijke aanduiding voor tekst 32">
            <a:extLst>
              <a:ext uri="{FF2B5EF4-FFF2-40B4-BE49-F238E27FC236}">
                <a16:creationId xmlns:a16="http://schemas.microsoft.com/office/drawing/2014/main" id="{211CDDC3-B778-4363-9CD2-45462712CD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514350"/>
            <a:ext cx="1389807" cy="1325563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05" b="205"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4" name="Tijdelijke aanduiding voor tekst 32">
            <a:extLst>
              <a:ext uri="{FF2B5EF4-FFF2-40B4-BE49-F238E27FC236}">
                <a16:creationId xmlns:a16="http://schemas.microsoft.com/office/drawing/2014/main" id="{5FCFDFC7-BE82-4908-B2E9-5C9FDEE962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2963" y="4414779"/>
            <a:ext cx="3620753" cy="510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0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3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ffe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5">
            <a:extLst>
              <a:ext uri="{FF2B5EF4-FFF2-40B4-BE49-F238E27FC236}">
                <a16:creationId xmlns:a16="http://schemas.microsoft.com/office/drawing/2014/main" id="{A0C695DE-A4CD-439D-891D-6368A8A119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30805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Coffee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sp>
        <p:nvSpPr>
          <p:cNvPr id="15" name="Tijdelijke aanduiding voor dianummer 5">
            <a:extLst>
              <a:ext uri="{FF2B5EF4-FFF2-40B4-BE49-F238E27FC236}">
                <a16:creationId xmlns:a16="http://schemas.microsoft.com/office/drawing/2014/main" id="{87926335-4C16-453F-8F7A-58D34B161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D49839A5-96B8-4910-86F0-EA7292B2A02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06E867-8F29-4A0A-9151-4B52C69ACAFE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A9BCC1E-EE3F-451F-884C-9EA70F6FA024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3C734BE-E990-4844-B8DD-53DCD4BCD7A3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220C01AA-4EA8-4082-8694-65D89B2A1C1E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1777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i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9DE7FB46-D40B-488A-8433-E6399F744A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9"/>
            <a:ext cx="12192000" cy="685644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163780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>
                <a:solidFill>
                  <a:schemeClr val="accent6"/>
                </a:solidFill>
              </a:rPr>
              <a:t>Dairy </a:t>
            </a:r>
            <a:r>
              <a:rPr lang="en-US" sz="1600" b="1" cap="all" baseline="0" dirty="0">
                <a:solidFill>
                  <a:schemeClr val="accent6"/>
                </a:solidFill>
              </a:rPr>
              <a:t>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AAB93576-BDD2-4585-8A17-1AC1E5CAB082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940698A7-A5B7-4A06-9BA1-09C07E912EB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6ECB597-35EB-4E9C-9576-38AAA48BF418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9893313-F892-4679-A509-33A4F3D2F742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9190107C-2A15-4778-A490-D58BF8463A4B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>
                <a:solidFill>
                  <a:schemeClr val="bg1"/>
                </a:solidFill>
              </a:rPr>
              <a:t>Dairy</a:t>
            </a:r>
            <a:endParaRPr lang="en-GB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7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">
            <a:extLst>
              <a:ext uri="{FF2B5EF4-FFF2-40B4-BE49-F238E27FC236}">
                <a16:creationId xmlns:a16="http://schemas.microsoft.com/office/drawing/2014/main" id="{DD69F22C-80AB-453F-8D9A-F1EDC8941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041952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Nuts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6300B49C-5841-4440-8641-63309AA1D365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7DE5429-DCF4-4D76-8B8E-DE76FCAC7D50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26358B8-3A0B-4173-BA48-DA4009042227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4D25DA7-7073-4C26-BFB4-C463D308C425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7C86A9AE-C064-49E1-BC4D-A105A22435B0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Nuts</a:t>
            </a:r>
          </a:p>
        </p:txBody>
      </p:sp>
    </p:spTree>
    <p:extLst>
      <p:ext uri="{BB962C8B-B14F-4D97-AF65-F5344CB8AC3E}">
        <p14:creationId xmlns:p14="http://schemas.microsoft.com/office/powerpoint/2010/main" val="669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ic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96F804A0-1886-4546-8A92-AF01F650E6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8930CB2-279D-4374-9E2A-C3C6AA10B6AC}"/>
              </a:ext>
            </a:extLst>
          </p:cNvPr>
          <p:cNvSpPr txBox="1"/>
          <p:nvPr userDrawn="1"/>
        </p:nvSpPr>
        <p:spPr>
          <a:xfrm>
            <a:off x="-1" y="-417605"/>
            <a:ext cx="121988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 cap="all" baseline="0" dirty="0">
                <a:solidFill>
                  <a:schemeClr val="accent6"/>
                </a:solidFill>
              </a:rPr>
              <a:t>Spices slide</a:t>
            </a:r>
            <a:endParaRPr lang="en-GB" sz="1600" b="1" cap="all" baseline="0" dirty="0">
              <a:solidFill>
                <a:schemeClr val="accent6"/>
              </a:solidFill>
            </a:endParaRPr>
          </a:p>
        </p:txBody>
      </p:sp>
      <p:grpSp>
        <p:nvGrpSpPr>
          <p:cNvPr id="16" name="Group 3">
            <a:extLst>
              <a:ext uri="{FF2B5EF4-FFF2-40B4-BE49-F238E27FC236}">
                <a16:creationId xmlns:a16="http://schemas.microsoft.com/office/drawing/2014/main" id="{7A51BDF4-D339-47C6-93F8-DC8A9C0616E6}"/>
              </a:ext>
            </a:extLst>
          </p:cNvPr>
          <p:cNvGrpSpPr/>
          <p:nvPr userDrawn="1"/>
        </p:nvGrpSpPr>
        <p:grpSpPr>
          <a:xfrm>
            <a:off x="-41321" y="-29557"/>
            <a:ext cx="4577226" cy="3368703"/>
            <a:chOff x="-41321" y="-29557"/>
            <a:chExt cx="5861998" cy="4314257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30912F-E186-4490-BFDE-923C9B914B17}"/>
                </a:ext>
              </a:extLst>
            </p:cNvPr>
            <p:cNvSpPr/>
            <p:nvPr/>
          </p:nvSpPr>
          <p:spPr>
            <a:xfrm>
              <a:off x="-1" y="0"/>
              <a:ext cx="5521659" cy="3993342"/>
            </a:xfrm>
            <a:custGeom>
              <a:avLst/>
              <a:gdLst>
                <a:gd name="connsiteX0" fmla="*/ 0 w 5521659"/>
                <a:gd name="connsiteY0" fmla="*/ 0 h 3993342"/>
                <a:gd name="connsiteX1" fmla="*/ 5375526 w 5521659"/>
                <a:gd name="connsiteY1" fmla="*/ 0 h 3993342"/>
                <a:gd name="connsiteX2" fmla="*/ 5384088 w 5521659"/>
                <a:gd name="connsiteY2" fmla="*/ 23392 h 3993342"/>
                <a:gd name="connsiteX3" fmla="*/ 5521659 w 5521659"/>
                <a:gd name="connsiteY3" fmla="*/ 933342 h 3993342"/>
                <a:gd name="connsiteX4" fmla="*/ 2461658 w 5521659"/>
                <a:gd name="connsiteY4" fmla="*/ 3993342 h 3993342"/>
                <a:gd name="connsiteX5" fmla="*/ 100413 w 5521659"/>
                <a:gd name="connsiteY5" fmla="*/ 2879786 h 3993342"/>
                <a:gd name="connsiteX6" fmla="*/ 0 w 5521659"/>
                <a:gd name="connsiteY6" fmla="*/ 2745507 h 399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1659" h="3993342">
                  <a:moveTo>
                    <a:pt x="0" y="0"/>
                  </a:moveTo>
                  <a:lnTo>
                    <a:pt x="5375526" y="0"/>
                  </a:lnTo>
                  <a:lnTo>
                    <a:pt x="5384088" y="23392"/>
                  </a:lnTo>
                  <a:cubicBezTo>
                    <a:pt x="5473495" y="310845"/>
                    <a:pt x="5521659" y="616469"/>
                    <a:pt x="5521659" y="933342"/>
                  </a:cubicBezTo>
                  <a:cubicBezTo>
                    <a:pt x="5521659" y="2623333"/>
                    <a:pt x="4151650" y="3993342"/>
                    <a:pt x="2461658" y="3993342"/>
                  </a:cubicBezTo>
                  <a:cubicBezTo>
                    <a:pt x="1511038" y="3993342"/>
                    <a:pt x="661662" y="3559863"/>
                    <a:pt x="100413" y="2879786"/>
                  </a:cubicBezTo>
                  <a:lnTo>
                    <a:pt x="0" y="2745507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C14C54C0-F3CE-49B7-ACCC-912127B7D8BA}"/>
                </a:ext>
              </a:extLst>
            </p:cNvPr>
            <p:cNvSpPr/>
            <p:nvPr/>
          </p:nvSpPr>
          <p:spPr>
            <a:xfrm>
              <a:off x="-41321" y="-29557"/>
              <a:ext cx="5861998" cy="4314257"/>
            </a:xfrm>
            <a:custGeom>
              <a:avLst/>
              <a:gdLst>
                <a:gd name="connsiteX0" fmla="*/ 0 w 5791657"/>
                <a:gd name="connsiteY0" fmla="*/ 0 h 4263341"/>
                <a:gd name="connsiteX1" fmla="*/ 5656577 w 5791657"/>
                <a:gd name="connsiteY1" fmla="*/ 0 h 4263341"/>
                <a:gd name="connsiteX2" fmla="*/ 5724004 w 5791657"/>
                <a:gd name="connsiteY2" fmla="*/ 262230 h 4263341"/>
                <a:gd name="connsiteX3" fmla="*/ 5791657 w 5791657"/>
                <a:gd name="connsiteY3" fmla="*/ 933341 h 4263341"/>
                <a:gd name="connsiteX4" fmla="*/ 2461657 w 5791657"/>
                <a:gd name="connsiteY4" fmla="*/ 4263341 h 4263341"/>
                <a:gd name="connsiteX5" fmla="*/ 106992 w 5791657"/>
                <a:gd name="connsiteY5" fmla="*/ 3288007 h 4263341"/>
                <a:gd name="connsiteX6" fmla="*/ 0 w 5791657"/>
                <a:gd name="connsiteY6" fmla="*/ 3170286 h 4263341"/>
                <a:gd name="connsiteX0" fmla="*/ 0 w 5791657"/>
                <a:gd name="connsiteY0" fmla="*/ 8201 h 4271542"/>
                <a:gd name="connsiteX1" fmla="*/ 5652476 w 5791657"/>
                <a:gd name="connsiteY1" fmla="*/ 0 h 4271542"/>
                <a:gd name="connsiteX2" fmla="*/ 5724004 w 5791657"/>
                <a:gd name="connsiteY2" fmla="*/ 270431 h 4271542"/>
                <a:gd name="connsiteX3" fmla="*/ 5791657 w 5791657"/>
                <a:gd name="connsiteY3" fmla="*/ 941542 h 4271542"/>
                <a:gd name="connsiteX4" fmla="*/ 2461657 w 5791657"/>
                <a:gd name="connsiteY4" fmla="*/ 4271542 h 4271542"/>
                <a:gd name="connsiteX5" fmla="*/ 106992 w 5791657"/>
                <a:gd name="connsiteY5" fmla="*/ 3296208 h 4271542"/>
                <a:gd name="connsiteX6" fmla="*/ 0 w 5791657"/>
                <a:gd name="connsiteY6" fmla="*/ 3178487 h 4271542"/>
                <a:gd name="connsiteX7" fmla="*/ 0 w 5791657"/>
                <a:gd name="connsiteY7" fmla="*/ 820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12301 w 5803958"/>
                <a:gd name="connsiteY6" fmla="*/ 3178487 h 4271542"/>
                <a:gd name="connsiteX7" fmla="*/ 0 w 5803958"/>
                <a:gd name="connsiteY7" fmla="*/ 1 h 4271542"/>
                <a:gd name="connsiteX0" fmla="*/ 0 w 5803958"/>
                <a:gd name="connsiteY0" fmla="*/ 1 h 4271542"/>
                <a:gd name="connsiteX1" fmla="*/ 5664777 w 5803958"/>
                <a:gd name="connsiteY1" fmla="*/ 0 h 4271542"/>
                <a:gd name="connsiteX2" fmla="*/ 5736305 w 5803958"/>
                <a:gd name="connsiteY2" fmla="*/ 270431 h 4271542"/>
                <a:gd name="connsiteX3" fmla="*/ 5803958 w 5803958"/>
                <a:gd name="connsiteY3" fmla="*/ 941542 h 4271542"/>
                <a:gd name="connsiteX4" fmla="*/ 2473958 w 5803958"/>
                <a:gd name="connsiteY4" fmla="*/ 4271542 h 4271542"/>
                <a:gd name="connsiteX5" fmla="*/ 119293 w 5803958"/>
                <a:gd name="connsiteY5" fmla="*/ 3296208 h 4271542"/>
                <a:gd name="connsiteX6" fmla="*/ 4100 w 5803958"/>
                <a:gd name="connsiteY6" fmla="*/ 3186688 h 4271542"/>
                <a:gd name="connsiteX7" fmla="*/ 0 w 5803958"/>
                <a:gd name="connsiteY7" fmla="*/ 1 h 4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3958" h="4271542">
                  <a:moveTo>
                    <a:pt x="0" y="1"/>
                  </a:moveTo>
                  <a:lnTo>
                    <a:pt x="5664777" y="0"/>
                  </a:lnTo>
                  <a:cubicBezTo>
                    <a:pt x="5687253" y="87410"/>
                    <a:pt x="5713829" y="183021"/>
                    <a:pt x="5736305" y="270431"/>
                  </a:cubicBezTo>
                  <a:cubicBezTo>
                    <a:pt x="5780663" y="487206"/>
                    <a:pt x="5803958" y="711654"/>
                    <a:pt x="5803958" y="941542"/>
                  </a:cubicBezTo>
                  <a:cubicBezTo>
                    <a:pt x="5803958" y="2780650"/>
                    <a:pt x="4313066" y="4271542"/>
                    <a:pt x="2473958" y="4271542"/>
                  </a:cubicBezTo>
                  <a:cubicBezTo>
                    <a:pt x="1554404" y="4271542"/>
                    <a:pt x="721904" y="3898819"/>
                    <a:pt x="119293" y="3296208"/>
                  </a:cubicBezTo>
                  <a:lnTo>
                    <a:pt x="4100" y="3186688"/>
                  </a:lnTo>
                  <a:cubicBezTo>
                    <a:pt x="0" y="2127193"/>
                    <a:pt x="4100" y="1059496"/>
                    <a:pt x="0" y="1"/>
                  </a:cubicBezTo>
                  <a:close/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B6EEED7-7C95-40C1-B33F-BE66FB9BE79B}"/>
                </a:ext>
              </a:extLst>
            </p:cNvPr>
            <p:cNvSpPr/>
            <p:nvPr/>
          </p:nvSpPr>
          <p:spPr>
            <a:xfrm>
              <a:off x="-1" y="0"/>
              <a:ext cx="5251659" cy="3733502"/>
            </a:xfrm>
            <a:custGeom>
              <a:avLst/>
              <a:gdLst>
                <a:gd name="connsiteX0" fmla="*/ 0 w 5251659"/>
                <a:gd name="connsiteY0" fmla="*/ 0 h 3733502"/>
                <a:gd name="connsiteX1" fmla="*/ 5084560 w 5251659"/>
                <a:gd name="connsiteY1" fmla="*/ 0 h 3733502"/>
                <a:gd name="connsiteX2" fmla="*/ 5126226 w 5251659"/>
                <a:gd name="connsiteY2" fmla="*/ 113842 h 3733502"/>
                <a:gd name="connsiteX3" fmla="*/ 5251659 w 5251659"/>
                <a:gd name="connsiteY3" fmla="*/ 943502 h 3733502"/>
                <a:gd name="connsiteX4" fmla="*/ 2461659 w 5251659"/>
                <a:gd name="connsiteY4" fmla="*/ 3733502 h 3733502"/>
                <a:gd name="connsiteX5" fmla="*/ 8397 w 5251659"/>
                <a:gd name="connsiteY5" fmla="*/ 2273382 h 3733502"/>
                <a:gd name="connsiteX6" fmla="*/ 0 w 5251659"/>
                <a:gd name="connsiteY6" fmla="*/ 2255951 h 37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1659" h="3733502">
                  <a:moveTo>
                    <a:pt x="0" y="0"/>
                  </a:moveTo>
                  <a:lnTo>
                    <a:pt x="5084560" y="0"/>
                  </a:lnTo>
                  <a:lnTo>
                    <a:pt x="5126226" y="113842"/>
                  </a:lnTo>
                  <a:cubicBezTo>
                    <a:pt x="5207745" y="375931"/>
                    <a:pt x="5251659" y="654588"/>
                    <a:pt x="5251659" y="943502"/>
                  </a:cubicBezTo>
                  <a:cubicBezTo>
                    <a:pt x="5251659" y="2484376"/>
                    <a:pt x="4002533" y="3733502"/>
                    <a:pt x="2461659" y="3733502"/>
                  </a:cubicBezTo>
                  <a:cubicBezTo>
                    <a:pt x="1402308" y="3733502"/>
                    <a:pt x="480854" y="3143095"/>
                    <a:pt x="8397" y="2273382"/>
                  </a:cubicBezTo>
                  <a:lnTo>
                    <a:pt x="0" y="2255951"/>
                  </a:lnTo>
                  <a:close/>
                </a:path>
              </a:pathLst>
            </a:custGeom>
            <a:solidFill>
              <a:srgbClr val="8701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0" name="Tekstvak 19">
            <a:extLst>
              <a:ext uri="{FF2B5EF4-FFF2-40B4-BE49-F238E27FC236}">
                <a16:creationId xmlns:a16="http://schemas.microsoft.com/office/drawing/2014/main" id="{A5BC363B-B42F-4FA7-9174-372A5A8DCA67}"/>
              </a:ext>
            </a:extLst>
          </p:cNvPr>
          <p:cNvSpPr txBox="1"/>
          <p:nvPr userDrawn="1"/>
        </p:nvSpPr>
        <p:spPr>
          <a:xfrm>
            <a:off x="420688" y="866775"/>
            <a:ext cx="3141219" cy="7985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5400" b="1" dirty="0">
                <a:solidFill>
                  <a:schemeClr val="bg1"/>
                </a:solidFill>
              </a:rPr>
              <a:t>Spices</a:t>
            </a:r>
          </a:p>
        </p:txBody>
      </p:sp>
    </p:spTree>
    <p:extLst>
      <p:ext uri="{BB962C8B-B14F-4D97-AF65-F5344CB8AC3E}">
        <p14:creationId xmlns:p14="http://schemas.microsoft.com/office/powerpoint/2010/main" val="42170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ercentag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7"/>
            <a:ext cx="5447436" cy="1366669"/>
          </a:xfr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Plain text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2835713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Percentage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65288"/>
            <a:ext cx="5447437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78734852-2118-4909-95C2-7AAC876340FB}"/>
              </a:ext>
            </a:extLst>
          </p:cNvPr>
          <p:cNvGrpSpPr/>
          <p:nvPr userDrawn="1"/>
        </p:nvGrpSpPr>
        <p:grpSpPr>
          <a:xfrm>
            <a:off x="-32191" y="3384798"/>
            <a:ext cx="2736173" cy="3499838"/>
            <a:chOff x="-32191" y="3384798"/>
            <a:chExt cx="2736173" cy="3499838"/>
          </a:xfrm>
        </p:grpSpPr>
        <p:sp>
          <p:nvSpPr>
            <p:cNvPr id="10" name="Freeform 59">
              <a:extLst>
                <a:ext uri="{FF2B5EF4-FFF2-40B4-BE49-F238E27FC236}">
                  <a16:creationId xmlns:a16="http://schemas.microsoft.com/office/drawing/2014/main" id="{ACD84693-2143-4ECB-A19C-53EB3E07E198}"/>
                </a:ext>
              </a:extLst>
            </p:cNvPr>
            <p:cNvSpPr/>
            <p:nvPr/>
          </p:nvSpPr>
          <p:spPr>
            <a:xfrm>
              <a:off x="0" y="3624915"/>
              <a:ext cx="2471699" cy="3233085"/>
            </a:xfrm>
            <a:custGeom>
              <a:avLst/>
              <a:gdLst>
                <a:gd name="connsiteX0" fmla="*/ 69529 w 2471699"/>
                <a:gd name="connsiteY0" fmla="*/ 0 h 3233085"/>
                <a:gd name="connsiteX1" fmla="*/ 2471699 w 2471699"/>
                <a:gd name="connsiteY1" fmla="*/ 2401184 h 3233085"/>
                <a:gd name="connsiteX2" fmla="*/ 2363702 w 2471699"/>
                <a:gd name="connsiteY2" fmla="*/ 3115223 h 3233085"/>
                <a:gd name="connsiteX3" fmla="*/ 2320547 w 2471699"/>
                <a:gd name="connsiteY3" fmla="*/ 3233085 h 3233085"/>
                <a:gd name="connsiteX4" fmla="*/ 0 w 2471699"/>
                <a:gd name="connsiteY4" fmla="*/ 3233085 h 3233085"/>
                <a:gd name="connsiteX5" fmla="*/ 0 w 2471699"/>
                <a:gd name="connsiteY5" fmla="*/ 3510 h 323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699" h="3233085">
                  <a:moveTo>
                    <a:pt x="69529" y="0"/>
                  </a:moveTo>
                  <a:cubicBezTo>
                    <a:pt x="1396211" y="0"/>
                    <a:pt x="2471699" y="1075047"/>
                    <a:pt x="2471699" y="2401184"/>
                  </a:cubicBezTo>
                  <a:cubicBezTo>
                    <a:pt x="2471699" y="2649835"/>
                    <a:pt x="2433889" y="2889658"/>
                    <a:pt x="2363702" y="3115223"/>
                  </a:cubicBezTo>
                  <a:lnTo>
                    <a:pt x="2320547" y="3233085"/>
                  </a:lnTo>
                  <a:lnTo>
                    <a:pt x="0" y="3233085"/>
                  </a:lnTo>
                  <a:lnTo>
                    <a:pt x="0" y="351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C5282D9C-D266-4B3E-AF30-5BC9C0F660F2}"/>
                </a:ext>
              </a:extLst>
            </p:cNvPr>
            <p:cNvSpPr/>
            <p:nvPr/>
          </p:nvSpPr>
          <p:spPr>
            <a:xfrm>
              <a:off x="-32191" y="3384798"/>
              <a:ext cx="2736173" cy="3499838"/>
            </a:xfrm>
            <a:custGeom>
              <a:avLst/>
              <a:gdLst>
                <a:gd name="connsiteX0" fmla="*/ 69528 w 2710829"/>
                <a:gd name="connsiteY0" fmla="*/ 0 h 3473203"/>
                <a:gd name="connsiteX1" fmla="*/ 2710829 w 2710829"/>
                <a:gd name="connsiteY1" fmla="*/ 2641301 h 3473203"/>
                <a:gd name="connsiteX2" fmla="*/ 2592082 w 2710829"/>
                <a:gd name="connsiteY2" fmla="*/ 3426743 h 3473203"/>
                <a:gd name="connsiteX3" fmla="*/ 2575077 w 2710829"/>
                <a:gd name="connsiteY3" fmla="*/ 3473203 h 3473203"/>
                <a:gd name="connsiteX4" fmla="*/ 0 w 2710829"/>
                <a:gd name="connsiteY4" fmla="*/ 3473203 h 3473203"/>
                <a:gd name="connsiteX5" fmla="*/ 0 w 2710829"/>
                <a:gd name="connsiteY5" fmla="*/ 3511 h 3473203"/>
                <a:gd name="connsiteX0" fmla="*/ 69528 w 2710829"/>
                <a:gd name="connsiteY0" fmla="*/ 0 h 3493081"/>
                <a:gd name="connsiteX1" fmla="*/ 2710829 w 2710829"/>
                <a:gd name="connsiteY1" fmla="*/ 2641301 h 3493081"/>
                <a:gd name="connsiteX2" fmla="*/ 2592082 w 2710829"/>
                <a:gd name="connsiteY2" fmla="*/ 3426743 h 3493081"/>
                <a:gd name="connsiteX3" fmla="*/ 2561825 w 2710829"/>
                <a:gd name="connsiteY3" fmla="*/ 3493081 h 3493081"/>
                <a:gd name="connsiteX4" fmla="*/ 0 w 2710829"/>
                <a:gd name="connsiteY4" fmla="*/ 3473203 h 3493081"/>
                <a:gd name="connsiteX5" fmla="*/ 0 w 2710829"/>
                <a:gd name="connsiteY5" fmla="*/ 3511 h 3493081"/>
                <a:gd name="connsiteX6" fmla="*/ 69528 w 2710829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30145 w 2740974"/>
                <a:gd name="connsiteY4" fmla="*/ 3473203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0 h 3493081"/>
                <a:gd name="connsiteX1" fmla="*/ 2740974 w 2740974"/>
                <a:gd name="connsiteY1" fmla="*/ 2641301 h 3493081"/>
                <a:gd name="connsiteX2" fmla="*/ 2622227 w 2740974"/>
                <a:gd name="connsiteY2" fmla="*/ 3426743 h 3493081"/>
                <a:gd name="connsiteX3" fmla="*/ 2591970 w 2740974"/>
                <a:gd name="connsiteY3" fmla="*/ 3493081 h 3493081"/>
                <a:gd name="connsiteX4" fmla="*/ 0 w 2740974"/>
                <a:gd name="connsiteY4" fmla="*/ 3478227 h 3493081"/>
                <a:gd name="connsiteX5" fmla="*/ 0 w 2740974"/>
                <a:gd name="connsiteY5" fmla="*/ 8535 h 3493081"/>
                <a:gd name="connsiteX6" fmla="*/ 99673 w 2740974"/>
                <a:gd name="connsiteY6" fmla="*/ 0 h 3493081"/>
                <a:gd name="connsiteX0" fmla="*/ 99673 w 2740974"/>
                <a:gd name="connsiteY0" fmla="*/ 1514 h 3494595"/>
                <a:gd name="connsiteX1" fmla="*/ 2740974 w 2740974"/>
                <a:gd name="connsiteY1" fmla="*/ 2642815 h 3494595"/>
                <a:gd name="connsiteX2" fmla="*/ 2622227 w 2740974"/>
                <a:gd name="connsiteY2" fmla="*/ 3428257 h 3494595"/>
                <a:gd name="connsiteX3" fmla="*/ 2591970 w 2740974"/>
                <a:gd name="connsiteY3" fmla="*/ 3494595 h 3494595"/>
                <a:gd name="connsiteX4" fmla="*/ 0 w 2740974"/>
                <a:gd name="connsiteY4" fmla="*/ 3479741 h 3494595"/>
                <a:gd name="connsiteX5" fmla="*/ 5024 w 2740974"/>
                <a:gd name="connsiteY5" fmla="*/ 0 h 3494595"/>
                <a:gd name="connsiteX6" fmla="*/ 99673 w 2740974"/>
                <a:gd name="connsiteY6" fmla="*/ 1514 h 3494595"/>
                <a:gd name="connsiteX0" fmla="*/ 94872 w 2736173"/>
                <a:gd name="connsiteY0" fmla="*/ 1514 h 3499838"/>
                <a:gd name="connsiteX1" fmla="*/ 2736173 w 2736173"/>
                <a:gd name="connsiteY1" fmla="*/ 2642815 h 3499838"/>
                <a:gd name="connsiteX2" fmla="*/ 2617426 w 2736173"/>
                <a:gd name="connsiteY2" fmla="*/ 3428257 h 3499838"/>
                <a:gd name="connsiteX3" fmla="*/ 2587169 w 2736173"/>
                <a:gd name="connsiteY3" fmla="*/ 3494595 h 3499838"/>
                <a:gd name="connsiteX4" fmla="*/ 5247 w 2736173"/>
                <a:gd name="connsiteY4" fmla="*/ 3499838 h 3499838"/>
                <a:gd name="connsiteX5" fmla="*/ 223 w 2736173"/>
                <a:gd name="connsiteY5" fmla="*/ 0 h 3499838"/>
                <a:gd name="connsiteX6" fmla="*/ 94872 w 2736173"/>
                <a:gd name="connsiteY6" fmla="*/ 1514 h 349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6173" h="3499838">
                  <a:moveTo>
                    <a:pt x="94872" y="1514"/>
                  </a:moveTo>
                  <a:cubicBezTo>
                    <a:pt x="1553622" y="1514"/>
                    <a:pt x="2736173" y="1184065"/>
                    <a:pt x="2736173" y="2642815"/>
                  </a:cubicBezTo>
                  <a:cubicBezTo>
                    <a:pt x="2736173" y="2916331"/>
                    <a:pt x="2694599" y="3180136"/>
                    <a:pt x="2617426" y="3428257"/>
                  </a:cubicBezTo>
                  <a:lnTo>
                    <a:pt x="2587169" y="3494595"/>
                  </a:lnTo>
                  <a:lnTo>
                    <a:pt x="5247" y="3499838"/>
                  </a:lnTo>
                  <a:cubicBezTo>
                    <a:pt x="6922" y="2339924"/>
                    <a:pt x="-1452" y="1159914"/>
                    <a:pt x="223" y="0"/>
                  </a:cubicBezTo>
                  <a:lnTo>
                    <a:pt x="94872" y="1514"/>
                  </a:lnTo>
                  <a:close/>
                </a:path>
              </a:pathLst>
            </a:custGeom>
            <a:noFill/>
            <a:ln w="6350"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12" name="Tijdelijke aanduiding voor tekst 14">
            <a:extLst>
              <a:ext uri="{FF2B5EF4-FFF2-40B4-BE49-F238E27FC236}">
                <a16:creationId xmlns:a16="http://schemas.microsoft.com/office/drawing/2014/main" id="{2EEDD41F-737F-4C7C-B992-DD6003FCB910}"/>
              </a:ext>
            </a:extLst>
          </p:cNvPr>
          <p:cNvSpPr>
            <a:spLocks noGrp="1" noChangeAspect="1"/>
          </p:cNvSpPr>
          <p:nvPr>
            <p:ph type="body" sz="quarter" idx="22"/>
          </p:nvPr>
        </p:nvSpPr>
        <p:spPr>
          <a:xfrm>
            <a:off x="873887" y="3307451"/>
            <a:ext cx="2685144" cy="2685144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jdelijke aanduiding voor tekst 14">
            <a:extLst>
              <a:ext uri="{FF2B5EF4-FFF2-40B4-BE49-F238E27FC236}">
                <a16:creationId xmlns:a16="http://schemas.microsoft.com/office/drawing/2014/main" id="{4A180B84-716C-417F-9AC0-648F09D7ADF5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989454" y="3423018"/>
            <a:ext cx="2454011" cy="2454011"/>
          </a:xfrm>
          <a:prstGeom prst="ellipse">
            <a:avLst/>
          </a:prstGeom>
          <a:solidFill>
            <a:schemeClr val="accent1"/>
          </a:solidFill>
        </p:spPr>
        <p:txBody>
          <a:bodyPr lIns="36000" tIns="1152000" rIns="36000" bIns="36000" anchor="t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Place text here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3731CD7-A314-48BE-9B93-32AB024F9D2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0539" y="4054729"/>
            <a:ext cx="2151840" cy="817562"/>
          </a:xfrm>
        </p:spPr>
        <p:txBody>
          <a:bodyPr anchor="ctr"/>
          <a:lstStyle>
            <a:lvl1pPr marL="0" indent="0" algn="ctr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XX%</a:t>
            </a:r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F3348C7A-09D6-4FDE-B149-AB53E22B6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57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2564" y="1665289"/>
            <a:ext cx="5447436" cy="4312704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Text + Chart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312000" y="1678521"/>
            <a:ext cx="5447437" cy="4312704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11C43881-6FB0-429A-8FEF-3DF64F0DD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71723"/>
            <a:ext cx="5447437" cy="4319502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C928CAA-D650-4612-A7CA-D48CA0C4CD3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308002" y="1665290"/>
            <a:ext cx="5447436" cy="4312703"/>
          </a:xfrm>
        </p:spPr>
        <p:txBody>
          <a:bodyPr vert="horz"/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316066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 + Text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858266A9-2D17-427C-8200-CFD22E382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0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5">
            <a:extLst>
              <a:ext uri="{FF2B5EF4-FFF2-40B4-BE49-F238E27FC236}">
                <a16:creationId xmlns:a16="http://schemas.microsoft.com/office/drawing/2014/main" id="{696FBE73-1EC1-4C71-A75D-1AE2A281AE0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432564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2752D03-3585-4C65-98A5-2D9DA8211C1F}"/>
              </a:ext>
            </a:extLst>
          </p:cNvPr>
          <p:cNvSpPr txBox="1"/>
          <p:nvPr userDrawn="1"/>
        </p:nvSpPr>
        <p:spPr>
          <a:xfrm>
            <a:off x="-1" y="-417605"/>
            <a:ext cx="1077218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cap="all" baseline="0" dirty="0">
                <a:solidFill>
                  <a:schemeClr val="accent6"/>
                </a:solidFill>
              </a:rPr>
              <a:t>Charts 2x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4A90AA46-BC2F-4AE6-8B53-AC6A60A12CEE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art Placeholder 15">
            <a:extLst>
              <a:ext uri="{FF2B5EF4-FFF2-40B4-BE49-F238E27FC236}">
                <a16:creationId xmlns:a16="http://schemas.microsoft.com/office/drawing/2014/main" id="{949AE6E7-BED0-400A-B69A-EFC85DB55CD5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572388" y="1665288"/>
            <a:ext cx="5183050" cy="4325937"/>
          </a:xfrm>
          <a:solidFill>
            <a:srgbClr val="EDEDED"/>
          </a:solidFill>
        </p:spPr>
        <p:txBody>
          <a:bodyPr bIns="720000" anchor="ctr" anchorCtr="0"/>
          <a:lstStyle>
            <a:lvl1pPr marL="0" indent="0" algn="ctr">
              <a:buNone/>
              <a:defRPr sz="1200" i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/>
              <a:t>Click on the pictogram below to insert a chart</a:t>
            </a:r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4AE75706-E6AD-46F3-BDD5-1F4E4B63C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 -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9">
            <a:extLst>
              <a:ext uri="{FF2B5EF4-FFF2-40B4-BE49-F238E27FC236}">
                <a16:creationId xmlns:a16="http://schemas.microsoft.com/office/drawing/2014/main" id="{5DC56EDC-368B-4229-ACD1-05573E4785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7000" y="0"/>
            <a:ext cx="5715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E5F5F2-9A34-4571-A443-CA7AFC3B6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Place the title of the slide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A3D93FD5-C5E9-4EC9-A12F-7912D5516AEE}"/>
              </a:ext>
            </a:extLst>
          </p:cNvPr>
          <p:cNvGrpSpPr/>
          <p:nvPr userDrawn="1"/>
        </p:nvGrpSpPr>
        <p:grpSpPr>
          <a:xfrm>
            <a:off x="10836667" y="336230"/>
            <a:ext cx="923447" cy="877334"/>
            <a:chOff x="10836667" y="432486"/>
            <a:chExt cx="923447" cy="877334"/>
          </a:xfrm>
        </p:grpSpPr>
        <p:sp>
          <p:nvSpPr>
            <p:cNvPr id="10" name="Vrije vorm: vorm 9">
              <a:extLst>
                <a:ext uri="{FF2B5EF4-FFF2-40B4-BE49-F238E27FC236}">
                  <a16:creationId xmlns:a16="http://schemas.microsoft.com/office/drawing/2014/main" id="{1EADB654-48E6-45D6-A665-C4193A8E564E}"/>
                </a:ext>
              </a:extLst>
            </p:cNvPr>
            <p:cNvSpPr/>
            <p:nvPr/>
          </p:nvSpPr>
          <p:spPr>
            <a:xfrm>
              <a:off x="10925089" y="1098059"/>
              <a:ext cx="834609" cy="211761"/>
            </a:xfrm>
            <a:custGeom>
              <a:avLst/>
              <a:gdLst>
                <a:gd name="connsiteX0" fmla="*/ 330791 w 834609"/>
                <a:gd name="connsiteY0" fmla="*/ 124729 h 211761"/>
                <a:gd name="connsiteX1" fmla="*/ 331924 w 834609"/>
                <a:gd name="connsiteY1" fmla="*/ 120875 h 211761"/>
                <a:gd name="connsiteX2" fmla="*/ 359358 w 834609"/>
                <a:gd name="connsiteY2" fmla="*/ 88909 h 211761"/>
                <a:gd name="connsiteX3" fmla="*/ 367067 w 834609"/>
                <a:gd name="connsiteY3" fmla="*/ 88002 h 211761"/>
                <a:gd name="connsiteX4" fmla="*/ 366387 w 834609"/>
                <a:gd name="connsiteY4" fmla="*/ 96164 h 211761"/>
                <a:gd name="connsiteX5" fmla="*/ 335325 w 834609"/>
                <a:gd name="connsiteY5" fmla="*/ 123822 h 211761"/>
                <a:gd name="connsiteX6" fmla="*/ 330791 w 834609"/>
                <a:gd name="connsiteY6" fmla="*/ 124729 h 211761"/>
                <a:gd name="connsiteX7" fmla="*/ 204959 w 834609"/>
                <a:gd name="connsiteY7" fmla="*/ 110900 h 211761"/>
                <a:gd name="connsiteX8" fmla="*/ 209040 w 834609"/>
                <a:gd name="connsiteY8" fmla="*/ 113620 h 211761"/>
                <a:gd name="connsiteX9" fmla="*/ 160067 w 834609"/>
                <a:gd name="connsiteY9" fmla="*/ 152841 h 211761"/>
                <a:gd name="connsiteX10" fmla="*/ 206999 w 834609"/>
                <a:gd name="connsiteY10" fmla="*/ 98884 h 211761"/>
                <a:gd name="connsiteX11" fmla="*/ 204052 w 834609"/>
                <a:gd name="connsiteY11" fmla="*/ 104552 h 211761"/>
                <a:gd name="connsiteX12" fmla="*/ 204959 w 834609"/>
                <a:gd name="connsiteY12" fmla="*/ 110900 h 211761"/>
                <a:gd name="connsiteX13" fmla="*/ 398581 w 834609"/>
                <a:gd name="connsiteY13" fmla="*/ 139238 h 211761"/>
                <a:gd name="connsiteX14" fmla="*/ 397901 w 834609"/>
                <a:gd name="connsiteY14" fmla="*/ 131757 h 211761"/>
                <a:gd name="connsiteX15" fmla="*/ 390419 w 834609"/>
                <a:gd name="connsiteY15" fmla="*/ 130850 h 211761"/>
                <a:gd name="connsiteX16" fmla="*/ 385431 w 834609"/>
                <a:gd name="connsiteY16" fmla="*/ 135384 h 211761"/>
                <a:gd name="connsiteX17" fmla="*/ 369107 w 834609"/>
                <a:gd name="connsiteY17" fmla="*/ 151707 h 211761"/>
                <a:gd name="connsiteX18" fmla="*/ 339633 w 834609"/>
                <a:gd name="connsiteY18" fmla="*/ 156241 h 211761"/>
                <a:gd name="connsiteX19" fmla="*/ 330791 w 834609"/>
                <a:gd name="connsiteY19" fmla="*/ 143546 h 211761"/>
                <a:gd name="connsiteX20" fmla="*/ 336232 w 834609"/>
                <a:gd name="connsiteY20" fmla="*/ 142185 h 211761"/>
                <a:gd name="connsiteX21" fmla="*/ 378176 w 834609"/>
                <a:gd name="connsiteY21" fmla="*/ 105005 h 211761"/>
                <a:gd name="connsiteX22" fmla="*/ 383391 w 834609"/>
                <a:gd name="connsiteY22" fmla="*/ 89816 h 211761"/>
                <a:gd name="connsiteX23" fmla="*/ 364799 w 834609"/>
                <a:gd name="connsiteY23" fmla="*/ 70319 h 211761"/>
                <a:gd name="connsiteX24" fmla="*/ 354143 w 834609"/>
                <a:gd name="connsiteY24" fmla="*/ 73946 h 211761"/>
                <a:gd name="connsiteX25" fmla="*/ 314693 w 834609"/>
                <a:gd name="connsiteY25" fmla="*/ 123595 h 211761"/>
                <a:gd name="connsiteX26" fmla="*/ 311519 w 834609"/>
                <a:gd name="connsiteY26" fmla="*/ 131757 h 211761"/>
                <a:gd name="connsiteX27" fmla="*/ 303584 w 834609"/>
                <a:gd name="connsiteY27" fmla="*/ 133344 h 211761"/>
                <a:gd name="connsiteX28" fmla="*/ 280685 w 834609"/>
                <a:gd name="connsiteY28" fmla="*/ 118835 h 211761"/>
                <a:gd name="connsiteX29" fmla="*/ 270936 w 834609"/>
                <a:gd name="connsiteY29" fmla="*/ 112713 h 211761"/>
                <a:gd name="connsiteX30" fmla="*/ 273203 w 834609"/>
                <a:gd name="connsiteY30" fmla="*/ 111353 h 211761"/>
                <a:gd name="connsiteX31" fmla="*/ 308345 w 834609"/>
                <a:gd name="connsiteY31" fmla="*/ 80974 h 211761"/>
                <a:gd name="connsiteX32" fmla="*/ 313333 w 834609"/>
                <a:gd name="connsiteY32" fmla="*/ 66465 h 211761"/>
                <a:gd name="connsiteX33" fmla="*/ 305398 w 834609"/>
                <a:gd name="connsiteY33" fmla="*/ 61931 h 211761"/>
                <a:gd name="connsiteX34" fmla="*/ 295422 w 834609"/>
                <a:gd name="connsiteY34" fmla="*/ 69412 h 211761"/>
                <a:gd name="connsiteX35" fmla="*/ 275017 w 834609"/>
                <a:gd name="connsiteY35" fmla="*/ 87776 h 211761"/>
                <a:gd name="connsiteX36" fmla="*/ 262093 w 834609"/>
                <a:gd name="connsiteY36" fmla="*/ 97297 h 211761"/>
                <a:gd name="connsiteX37" fmla="*/ 258466 w 834609"/>
                <a:gd name="connsiteY37" fmla="*/ 95030 h 211761"/>
                <a:gd name="connsiteX38" fmla="*/ 259599 w 834609"/>
                <a:gd name="connsiteY38" fmla="*/ 80294 h 211761"/>
                <a:gd name="connsiteX39" fmla="*/ 265948 w 834609"/>
                <a:gd name="connsiteY39" fmla="*/ 44021 h 211761"/>
                <a:gd name="connsiteX40" fmla="*/ 264361 w 834609"/>
                <a:gd name="connsiteY40" fmla="*/ 27018 h 211761"/>
                <a:gd name="connsiteX41" fmla="*/ 258466 w 834609"/>
                <a:gd name="connsiteY41" fmla="*/ 24751 h 211761"/>
                <a:gd name="connsiteX42" fmla="*/ 246676 w 834609"/>
                <a:gd name="connsiteY42" fmla="*/ 41981 h 211761"/>
                <a:gd name="connsiteX43" fmla="*/ 244862 w 834609"/>
                <a:gd name="connsiteY43" fmla="*/ 60117 h 211761"/>
                <a:gd name="connsiteX44" fmla="*/ 241008 w 834609"/>
                <a:gd name="connsiteY44" fmla="*/ 96391 h 211761"/>
                <a:gd name="connsiteX45" fmla="*/ 239421 w 834609"/>
                <a:gd name="connsiteY45" fmla="*/ 145133 h 211761"/>
                <a:gd name="connsiteX46" fmla="*/ 238967 w 834609"/>
                <a:gd name="connsiteY46" fmla="*/ 149894 h 211761"/>
                <a:gd name="connsiteX47" fmla="*/ 237607 w 834609"/>
                <a:gd name="connsiteY47" fmla="*/ 147853 h 211761"/>
                <a:gd name="connsiteX48" fmla="*/ 232166 w 834609"/>
                <a:gd name="connsiteY48" fmla="*/ 120195 h 211761"/>
                <a:gd name="connsiteX49" fmla="*/ 232166 w 834609"/>
                <a:gd name="connsiteY49" fmla="*/ 104099 h 211761"/>
                <a:gd name="connsiteX50" fmla="*/ 231486 w 834609"/>
                <a:gd name="connsiteY50" fmla="*/ 93443 h 211761"/>
                <a:gd name="connsiteX51" fmla="*/ 218336 w 834609"/>
                <a:gd name="connsiteY51" fmla="*/ 77574 h 211761"/>
                <a:gd name="connsiteX52" fmla="*/ 206546 w 834609"/>
                <a:gd name="connsiteY52" fmla="*/ 80748 h 211761"/>
                <a:gd name="connsiteX53" fmla="*/ 142610 w 834609"/>
                <a:gd name="connsiteY53" fmla="*/ 140598 h 211761"/>
                <a:gd name="connsiteX54" fmla="*/ 140342 w 834609"/>
                <a:gd name="connsiteY54" fmla="*/ 145133 h 211761"/>
                <a:gd name="connsiteX55" fmla="*/ 139662 w 834609"/>
                <a:gd name="connsiteY55" fmla="*/ 141505 h 211761"/>
                <a:gd name="connsiteX56" fmla="*/ 138075 w 834609"/>
                <a:gd name="connsiteY56" fmla="*/ 97751 h 211761"/>
                <a:gd name="connsiteX57" fmla="*/ 136488 w 834609"/>
                <a:gd name="connsiteY57" fmla="*/ 80521 h 211761"/>
                <a:gd name="connsiteX58" fmla="*/ 121524 w 834609"/>
                <a:gd name="connsiteY58" fmla="*/ 73720 h 211761"/>
                <a:gd name="connsiteX59" fmla="*/ 107921 w 834609"/>
                <a:gd name="connsiteY59" fmla="*/ 85962 h 211761"/>
                <a:gd name="connsiteX60" fmla="*/ 79807 w 834609"/>
                <a:gd name="connsiteY60" fmla="*/ 132437 h 211761"/>
                <a:gd name="connsiteX61" fmla="*/ 72098 w 834609"/>
                <a:gd name="connsiteY61" fmla="*/ 148987 h 211761"/>
                <a:gd name="connsiteX62" fmla="*/ 71418 w 834609"/>
                <a:gd name="connsiteY62" fmla="*/ 145586 h 211761"/>
                <a:gd name="connsiteX63" fmla="*/ 69831 w 834609"/>
                <a:gd name="connsiteY63" fmla="*/ 112260 h 211761"/>
                <a:gd name="connsiteX64" fmla="*/ 65523 w 834609"/>
                <a:gd name="connsiteY64" fmla="*/ 83468 h 211761"/>
                <a:gd name="connsiteX65" fmla="*/ 50560 w 834609"/>
                <a:gd name="connsiteY65" fmla="*/ 80068 h 211761"/>
                <a:gd name="connsiteX66" fmla="*/ 41944 w 834609"/>
                <a:gd name="connsiteY66" fmla="*/ 92990 h 211761"/>
                <a:gd name="connsiteX67" fmla="*/ 27660 w 834609"/>
                <a:gd name="connsiteY67" fmla="*/ 132437 h 211761"/>
                <a:gd name="connsiteX68" fmla="*/ 25393 w 834609"/>
                <a:gd name="connsiteY68" fmla="*/ 137878 h 211761"/>
                <a:gd name="connsiteX69" fmla="*/ 21312 w 834609"/>
                <a:gd name="connsiteY69" fmla="*/ 137651 h 211761"/>
                <a:gd name="connsiteX70" fmla="*/ 19725 w 834609"/>
                <a:gd name="connsiteY70" fmla="*/ 129036 h 211761"/>
                <a:gd name="connsiteX71" fmla="*/ 19725 w 834609"/>
                <a:gd name="connsiteY71" fmla="*/ 95257 h 211761"/>
                <a:gd name="connsiteX72" fmla="*/ 14737 w 834609"/>
                <a:gd name="connsiteY72" fmla="*/ 83468 h 211761"/>
                <a:gd name="connsiteX73" fmla="*/ 11336 w 834609"/>
                <a:gd name="connsiteY73" fmla="*/ 82335 h 211761"/>
                <a:gd name="connsiteX74" fmla="*/ 0 w 834609"/>
                <a:gd name="connsiteY74" fmla="*/ 95030 h 211761"/>
                <a:gd name="connsiteX75" fmla="*/ 1134 w 834609"/>
                <a:gd name="connsiteY75" fmla="*/ 136518 h 211761"/>
                <a:gd name="connsiteX76" fmla="*/ 5668 w 834609"/>
                <a:gd name="connsiteY76" fmla="*/ 165083 h 211761"/>
                <a:gd name="connsiteX77" fmla="*/ 27887 w 834609"/>
                <a:gd name="connsiteY77" fmla="*/ 170977 h 211761"/>
                <a:gd name="connsiteX78" fmla="*/ 34689 w 834609"/>
                <a:gd name="connsiteY78" fmla="*/ 160322 h 211761"/>
                <a:gd name="connsiteX79" fmla="*/ 43531 w 834609"/>
                <a:gd name="connsiteY79" fmla="*/ 128356 h 211761"/>
                <a:gd name="connsiteX80" fmla="*/ 45798 w 834609"/>
                <a:gd name="connsiteY80" fmla="*/ 120422 h 211761"/>
                <a:gd name="connsiteX81" fmla="*/ 48066 w 834609"/>
                <a:gd name="connsiteY81" fmla="*/ 117701 h 211761"/>
                <a:gd name="connsiteX82" fmla="*/ 50106 w 834609"/>
                <a:gd name="connsiteY82" fmla="*/ 120422 h 211761"/>
                <a:gd name="connsiteX83" fmla="*/ 51466 w 834609"/>
                <a:gd name="connsiteY83" fmla="*/ 127676 h 211761"/>
                <a:gd name="connsiteX84" fmla="*/ 55094 w 834609"/>
                <a:gd name="connsiteY84" fmla="*/ 158962 h 211761"/>
                <a:gd name="connsiteX85" fmla="*/ 61442 w 834609"/>
                <a:gd name="connsiteY85" fmla="*/ 175511 h 211761"/>
                <a:gd name="connsiteX86" fmla="*/ 78220 w 834609"/>
                <a:gd name="connsiteY86" fmla="*/ 174378 h 211761"/>
                <a:gd name="connsiteX87" fmla="*/ 79580 w 834609"/>
                <a:gd name="connsiteY87" fmla="*/ 171431 h 211761"/>
                <a:gd name="connsiteX88" fmla="*/ 88196 w 834609"/>
                <a:gd name="connsiteY88" fmla="*/ 150120 h 211761"/>
                <a:gd name="connsiteX89" fmla="*/ 106334 w 834609"/>
                <a:gd name="connsiteY89" fmla="*/ 109540 h 211761"/>
                <a:gd name="connsiteX90" fmla="*/ 113589 w 834609"/>
                <a:gd name="connsiteY90" fmla="*/ 99564 h 211761"/>
                <a:gd name="connsiteX91" fmla="*/ 118577 w 834609"/>
                <a:gd name="connsiteY91" fmla="*/ 101378 h 211761"/>
                <a:gd name="connsiteX92" fmla="*/ 119030 w 834609"/>
                <a:gd name="connsiteY92" fmla="*/ 109540 h 211761"/>
                <a:gd name="connsiteX93" fmla="*/ 124018 w 834609"/>
                <a:gd name="connsiteY93" fmla="*/ 161682 h 211761"/>
                <a:gd name="connsiteX94" fmla="*/ 129686 w 834609"/>
                <a:gd name="connsiteY94" fmla="*/ 182766 h 211761"/>
                <a:gd name="connsiteX95" fmla="*/ 136261 w 834609"/>
                <a:gd name="connsiteY95" fmla="*/ 188434 h 211761"/>
                <a:gd name="connsiteX96" fmla="*/ 148278 w 834609"/>
                <a:gd name="connsiteY96" fmla="*/ 176872 h 211761"/>
                <a:gd name="connsiteX97" fmla="*/ 148051 w 834609"/>
                <a:gd name="connsiteY97" fmla="*/ 172564 h 211761"/>
                <a:gd name="connsiteX98" fmla="*/ 168229 w 834609"/>
                <a:gd name="connsiteY98" fmla="*/ 169390 h 211761"/>
                <a:gd name="connsiteX99" fmla="*/ 177525 w 834609"/>
                <a:gd name="connsiteY99" fmla="*/ 164176 h 211761"/>
                <a:gd name="connsiteX100" fmla="*/ 208813 w 834609"/>
                <a:gd name="connsiteY100" fmla="*/ 136518 h 211761"/>
                <a:gd name="connsiteX101" fmla="*/ 214028 w 834609"/>
                <a:gd name="connsiteY101" fmla="*/ 131530 h 211761"/>
                <a:gd name="connsiteX102" fmla="*/ 222643 w 834609"/>
                <a:gd name="connsiteY102" fmla="*/ 154201 h 211761"/>
                <a:gd name="connsiteX103" fmla="*/ 238741 w 834609"/>
                <a:gd name="connsiteY103" fmla="*/ 163269 h 211761"/>
                <a:gd name="connsiteX104" fmla="*/ 238741 w 834609"/>
                <a:gd name="connsiteY104" fmla="*/ 169617 h 211761"/>
                <a:gd name="connsiteX105" fmla="*/ 239648 w 834609"/>
                <a:gd name="connsiteY105" fmla="*/ 178005 h 211761"/>
                <a:gd name="connsiteX106" fmla="*/ 245542 w 834609"/>
                <a:gd name="connsiteY106" fmla="*/ 184580 h 211761"/>
                <a:gd name="connsiteX107" fmla="*/ 254611 w 834609"/>
                <a:gd name="connsiteY107" fmla="*/ 180046 h 211761"/>
                <a:gd name="connsiteX108" fmla="*/ 257332 w 834609"/>
                <a:gd name="connsiteY108" fmla="*/ 170524 h 211761"/>
                <a:gd name="connsiteX109" fmla="*/ 257105 w 834609"/>
                <a:gd name="connsiteY109" fmla="*/ 148533 h 211761"/>
                <a:gd name="connsiteX110" fmla="*/ 257786 w 834609"/>
                <a:gd name="connsiteY110" fmla="*/ 132664 h 211761"/>
                <a:gd name="connsiteX111" fmla="*/ 262547 w 834609"/>
                <a:gd name="connsiteY111" fmla="*/ 134251 h 211761"/>
                <a:gd name="connsiteX112" fmla="*/ 301770 w 834609"/>
                <a:gd name="connsiteY112" fmla="*/ 158735 h 211761"/>
                <a:gd name="connsiteX113" fmla="*/ 313786 w 834609"/>
                <a:gd name="connsiteY113" fmla="*/ 167803 h 211761"/>
                <a:gd name="connsiteX114" fmla="*/ 321495 w 834609"/>
                <a:gd name="connsiteY114" fmla="*/ 168257 h 211761"/>
                <a:gd name="connsiteX115" fmla="*/ 326483 w 834609"/>
                <a:gd name="connsiteY115" fmla="*/ 168937 h 211761"/>
                <a:gd name="connsiteX116" fmla="*/ 344168 w 834609"/>
                <a:gd name="connsiteY116" fmla="*/ 175058 h 211761"/>
                <a:gd name="connsiteX117" fmla="*/ 384071 w 834609"/>
                <a:gd name="connsiteY117" fmla="*/ 157602 h 211761"/>
                <a:gd name="connsiteX118" fmla="*/ 398581 w 834609"/>
                <a:gd name="connsiteY118" fmla="*/ 139238 h 211761"/>
                <a:gd name="connsiteX119" fmla="*/ 611702 w 834609"/>
                <a:gd name="connsiteY119" fmla="*/ 20444 h 211761"/>
                <a:gd name="connsiteX120" fmla="*/ 604447 w 834609"/>
                <a:gd name="connsiteY120" fmla="*/ 18403 h 211761"/>
                <a:gd name="connsiteX121" fmla="*/ 597872 w 834609"/>
                <a:gd name="connsiteY121" fmla="*/ 19083 h 211761"/>
                <a:gd name="connsiteX122" fmla="*/ 543458 w 834609"/>
                <a:gd name="connsiteY122" fmla="*/ 22484 h 211761"/>
                <a:gd name="connsiteX123" fmla="*/ 531215 w 834609"/>
                <a:gd name="connsiteY123" fmla="*/ 23164 h 211761"/>
                <a:gd name="connsiteX124" fmla="*/ 532349 w 834609"/>
                <a:gd name="connsiteY124" fmla="*/ 11602 h 211761"/>
                <a:gd name="connsiteX125" fmla="*/ 526000 w 834609"/>
                <a:gd name="connsiteY125" fmla="*/ 267 h 211761"/>
                <a:gd name="connsiteX126" fmla="*/ 515344 w 834609"/>
                <a:gd name="connsiteY126" fmla="*/ 7521 h 211761"/>
                <a:gd name="connsiteX127" fmla="*/ 514437 w 834609"/>
                <a:gd name="connsiteY127" fmla="*/ 10695 h 211761"/>
                <a:gd name="connsiteX128" fmla="*/ 511944 w 834609"/>
                <a:gd name="connsiteY128" fmla="*/ 24297 h 211761"/>
                <a:gd name="connsiteX129" fmla="*/ 505822 w 834609"/>
                <a:gd name="connsiteY129" fmla="*/ 24751 h 211761"/>
                <a:gd name="connsiteX130" fmla="*/ 470680 w 834609"/>
                <a:gd name="connsiteY130" fmla="*/ 27018 h 211761"/>
                <a:gd name="connsiteX131" fmla="*/ 462064 w 834609"/>
                <a:gd name="connsiteY131" fmla="*/ 29965 h 211761"/>
                <a:gd name="connsiteX132" fmla="*/ 462064 w 834609"/>
                <a:gd name="connsiteY132" fmla="*/ 40394 h 211761"/>
                <a:gd name="connsiteX133" fmla="*/ 466825 w 834609"/>
                <a:gd name="connsiteY133" fmla="*/ 42434 h 211761"/>
                <a:gd name="connsiteX134" fmla="*/ 480656 w 834609"/>
                <a:gd name="connsiteY134" fmla="*/ 41301 h 211761"/>
                <a:gd name="connsiteX135" fmla="*/ 509676 w 834609"/>
                <a:gd name="connsiteY135" fmla="*/ 37673 h 211761"/>
                <a:gd name="connsiteX136" fmla="*/ 508996 w 834609"/>
                <a:gd name="connsiteY136" fmla="*/ 43341 h 211761"/>
                <a:gd name="connsiteX137" fmla="*/ 501514 w 834609"/>
                <a:gd name="connsiteY137" fmla="*/ 102285 h 211761"/>
                <a:gd name="connsiteX138" fmla="*/ 495846 w 834609"/>
                <a:gd name="connsiteY138" fmla="*/ 144679 h 211761"/>
                <a:gd name="connsiteX139" fmla="*/ 491992 w 834609"/>
                <a:gd name="connsiteY139" fmla="*/ 155788 h 211761"/>
                <a:gd name="connsiteX140" fmla="*/ 484510 w 834609"/>
                <a:gd name="connsiteY140" fmla="*/ 156015 h 211761"/>
                <a:gd name="connsiteX141" fmla="*/ 483150 w 834609"/>
                <a:gd name="connsiteY141" fmla="*/ 153294 h 211761"/>
                <a:gd name="connsiteX142" fmla="*/ 476348 w 834609"/>
                <a:gd name="connsiteY142" fmla="*/ 120195 h 211761"/>
                <a:gd name="connsiteX143" fmla="*/ 480882 w 834609"/>
                <a:gd name="connsiteY143" fmla="*/ 109540 h 211761"/>
                <a:gd name="connsiteX144" fmla="*/ 484283 w 834609"/>
                <a:gd name="connsiteY144" fmla="*/ 103192 h 211761"/>
                <a:gd name="connsiteX145" fmla="*/ 472040 w 834609"/>
                <a:gd name="connsiteY145" fmla="*/ 79841 h 211761"/>
                <a:gd name="connsiteX146" fmla="*/ 460931 w 834609"/>
                <a:gd name="connsiteY146" fmla="*/ 83241 h 211761"/>
                <a:gd name="connsiteX147" fmla="*/ 458663 w 834609"/>
                <a:gd name="connsiteY147" fmla="*/ 94123 h 211761"/>
                <a:gd name="connsiteX148" fmla="*/ 460931 w 834609"/>
                <a:gd name="connsiteY148" fmla="*/ 139012 h 211761"/>
                <a:gd name="connsiteX149" fmla="*/ 472040 w 834609"/>
                <a:gd name="connsiteY149" fmla="*/ 169617 h 211761"/>
                <a:gd name="connsiteX150" fmla="*/ 495166 w 834609"/>
                <a:gd name="connsiteY150" fmla="*/ 168710 h 211761"/>
                <a:gd name="connsiteX151" fmla="*/ 504915 w 834609"/>
                <a:gd name="connsiteY151" fmla="*/ 142639 h 211761"/>
                <a:gd name="connsiteX152" fmla="*/ 511717 w 834609"/>
                <a:gd name="connsiteY152" fmla="*/ 104779 h 211761"/>
                <a:gd name="connsiteX153" fmla="*/ 511490 w 834609"/>
                <a:gd name="connsiteY153" fmla="*/ 112033 h 211761"/>
                <a:gd name="connsiteX154" fmla="*/ 521466 w 834609"/>
                <a:gd name="connsiteY154" fmla="*/ 191154 h 211761"/>
                <a:gd name="connsiteX155" fmla="*/ 528268 w 834609"/>
                <a:gd name="connsiteY155" fmla="*/ 207704 h 211761"/>
                <a:gd name="connsiteX156" fmla="*/ 535750 w 834609"/>
                <a:gd name="connsiteY156" fmla="*/ 211331 h 211761"/>
                <a:gd name="connsiteX157" fmla="*/ 541644 w 834609"/>
                <a:gd name="connsiteY157" fmla="*/ 202943 h 211761"/>
                <a:gd name="connsiteX158" fmla="*/ 540284 w 834609"/>
                <a:gd name="connsiteY158" fmla="*/ 195235 h 211761"/>
                <a:gd name="connsiteX159" fmla="*/ 532575 w 834609"/>
                <a:gd name="connsiteY159" fmla="*/ 167350 h 211761"/>
                <a:gd name="connsiteX160" fmla="*/ 527361 w 834609"/>
                <a:gd name="connsiteY160" fmla="*/ 114300 h 211761"/>
                <a:gd name="connsiteX161" fmla="*/ 529628 w 834609"/>
                <a:gd name="connsiteY161" fmla="*/ 36993 h 211761"/>
                <a:gd name="connsiteX162" fmla="*/ 533256 w 834609"/>
                <a:gd name="connsiteY162" fmla="*/ 36766 h 211761"/>
                <a:gd name="connsiteX163" fmla="*/ 594244 w 834609"/>
                <a:gd name="connsiteY163" fmla="*/ 34726 h 211761"/>
                <a:gd name="connsiteX164" fmla="*/ 610795 w 834609"/>
                <a:gd name="connsiteY164" fmla="*/ 31779 h 211761"/>
                <a:gd name="connsiteX165" fmla="*/ 611702 w 834609"/>
                <a:gd name="connsiteY165" fmla="*/ 20444 h 211761"/>
                <a:gd name="connsiteX166" fmla="*/ 459117 w 834609"/>
                <a:gd name="connsiteY166" fmla="*/ 53996 h 211761"/>
                <a:gd name="connsiteX167" fmla="*/ 463198 w 834609"/>
                <a:gd name="connsiteY167" fmla="*/ 64198 h 211761"/>
                <a:gd name="connsiteX168" fmla="*/ 471133 w 834609"/>
                <a:gd name="connsiteY168" fmla="*/ 67599 h 211761"/>
                <a:gd name="connsiteX169" fmla="*/ 480202 w 834609"/>
                <a:gd name="connsiteY169" fmla="*/ 58304 h 211761"/>
                <a:gd name="connsiteX170" fmla="*/ 469319 w 834609"/>
                <a:gd name="connsiteY170" fmla="*/ 47195 h 211761"/>
                <a:gd name="connsiteX171" fmla="*/ 459117 w 834609"/>
                <a:gd name="connsiteY171" fmla="*/ 53996 h 211761"/>
                <a:gd name="connsiteX172" fmla="*/ 659995 w 834609"/>
                <a:gd name="connsiteY172" fmla="*/ 76214 h 211761"/>
                <a:gd name="connsiteX173" fmla="*/ 647978 w 834609"/>
                <a:gd name="connsiteY173" fmla="*/ 67145 h 211761"/>
                <a:gd name="connsiteX174" fmla="*/ 628707 w 834609"/>
                <a:gd name="connsiteY174" fmla="*/ 80521 h 211761"/>
                <a:gd name="connsiteX175" fmla="*/ 623038 w 834609"/>
                <a:gd name="connsiteY175" fmla="*/ 90043 h 211761"/>
                <a:gd name="connsiteX176" fmla="*/ 618731 w 834609"/>
                <a:gd name="connsiteY176" fmla="*/ 80294 h 211761"/>
                <a:gd name="connsiteX177" fmla="*/ 608755 w 834609"/>
                <a:gd name="connsiteY177" fmla="*/ 82108 h 211761"/>
                <a:gd name="connsiteX178" fmla="*/ 604674 w 834609"/>
                <a:gd name="connsiteY178" fmla="*/ 88909 h 211761"/>
                <a:gd name="connsiteX179" fmla="*/ 601273 w 834609"/>
                <a:gd name="connsiteY179" fmla="*/ 108179 h 211761"/>
                <a:gd name="connsiteX180" fmla="*/ 603994 w 834609"/>
                <a:gd name="connsiteY180" fmla="*/ 163949 h 211761"/>
                <a:gd name="connsiteX181" fmla="*/ 616010 w 834609"/>
                <a:gd name="connsiteY181" fmla="*/ 172564 h 211761"/>
                <a:gd name="connsiteX182" fmla="*/ 624626 w 834609"/>
                <a:gd name="connsiteY182" fmla="*/ 160322 h 211761"/>
                <a:gd name="connsiteX183" fmla="*/ 623945 w 834609"/>
                <a:gd name="connsiteY183" fmla="*/ 134024 h 211761"/>
                <a:gd name="connsiteX184" fmla="*/ 629387 w 834609"/>
                <a:gd name="connsiteY184" fmla="*/ 105005 h 211761"/>
                <a:gd name="connsiteX185" fmla="*/ 649112 w 834609"/>
                <a:gd name="connsiteY185" fmla="*/ 84828 h 211761"/>
                <a:gd name="connsiteX186" fmla="*/ 657047 w 834609"/>
                <a:gd name="connsiteY186" fmla="*/ 81881 h 211761"/>
                <a:gd name="connsiteX187" fmla="*/ 659995 w 834609"/>
                <a:gd name="connsiteY187" fmla="*/ 76214 h 211761"/>
                <a:gd name="connsiteX188" fmla="*/ 774264 w 834609"/>
                <a:gd name="connsiteY188" fmla="*/ 111580 h 211761"/>
                <a:gd name="connsiteX189" fmla="*/ 777438 w 834609"/>
                <a:gd name="connsiteY189" fmla="*/ 113620 h 211761"/>
                <a:gd name="connsiteX190" fmla="*/ 728692 w 834609"/>
                <a:gd name="connsiteY190" fmla="*/ 153067 h 211761"/>
                <a:gd name="connsiteX191" fmla="*/ 775397 w 834609"/>
                <a:gd name="connsiteY191" fmla="*/ 98884 h 211761"/>
                <a:gd name="connsiteX192" fmla="*/ 772677 w 834609"/>
                <a:gd name="connsiteY192" fmla="*/ 104325 h 211761"/>
                <a:gd name="connsiteX193" fmla="*/ 774264 w 834609"/>
                <a:gd name="connsiteY193" fmla="*/ 111580 h 211761"/>
                <a:gd name="connsiteX194" fmla="*/ 661128 w 834609"/>
                <a:gd name="connsiteY194" fmla="*/ 124729 h 211761"/>
                <a:gd name="connsiteX195" fmla="*/ 663395 w 834609"/>
                <a:gd name="connsiteY195" fmla="*/ 118381 h 211761"/>
                <a:gd name="connsiteX196" fmla="*/ 689695 w 834609"/>
                <a:gd name="connsiteY196" fmla="*/ 88682 h 211761"/>
                <a:gd name="connsiteX197" fmla="*/ 697404 w 834609"/>
                <a:gd name="connsiteY197" fmla="*/ 87776 h 211761"/>
                <a:gd name="connsiteX198" fmla="*/ 696724 w 834609"/>
                <a:gd name="connsiteY198" fmla="*/ 95937 h 211761"/>
                <a:gd name="connsiteX199" fmla="*/ 665209 w 834609"/>
                <a:gd name="connsiteY199" fmla="*/ 123822 h 211761"/>
                <a:gd name="connsiteX200" fmla="*/ 661128 w 834609"/>
                <a:gd name="connsiteY200" fmla="*/ 124729 h 211761"/>
                <a:gd name="connsiteX201" fmla="*/ 808952 w 834609"/>
                <a:gd name="connsiteY201" fmla="*/ 162136 h 211761"/>
                <a:gd name="connsiteX202" fmla="*/ 808046 w 834609"/>
                <a:gd name="connsiteY202" fmla="*/ 151934 h 211761"/>
                <a:gd name="connsiteX203" fmla="*/ 800564 w 834609"/>
                <a:gd name="connsiteY203" fmla="*/ 118835 h 211761"/>
                <a:gd name="connsiteX204" fmla="*/ 800337 w 834609"/>
                <a:gd name="connsiteY204" fmla="*/ 104325 h 211761"/>
                <a:gd name="connsiteX205" fmla="*/ 799657 w 834609"/>
                <a:gd name="connsiteY205" fmla="*/ 94350 h 211761"/>
                <a:gd name="connsiteX206" fmla="*/ 786733 w 834609"/>
                <a:gd name="connsiteY206" fmla="*/ 78027 h 211761"/>
                <a:gd name="connsiteX207" fmla="*/ 774944 w 834609"/>
                <a:gd name="connsiteY207" fmla="*/ 81201 h 211761"/>
                <a:gd name="connsiteX208" fmla="*/ 713048 w 834609"/>
                <a:gd name="connsiteY208" fmla="*/ 137651 h 211761"/>
                <a:gd name="connsiteX209" fmla="*/ 690149 w 834609"/>
                <a:gd name="connsiteY209" fmla="*/ 156241 h 211761"/>
                <a:gd name="connsiteX210" fmla="*/ 667476 w 834609"/>
                <a:gd name="connsiteY210" fmla="*/ 154654 h 211761"/>
                <a:gd name="connsiteX211" fmla="*/ 661355 w 834609"/>
                <a:gd name="connsiteY211" fmla="*/ 143319 h 211761"/>
                <a:gd name="connsiteX212" fmla="*/ 666570 w 834609"/>
                <a:gd name="connsiteY212" fmla="*/ 142185 h 211761"/>
                <a:gd name="connsiteX213" fmla="*/ 708967 w 834609"/>
                <a:gd name="connsiteY213" fmla="*/ 104552 h 211761"/>
                <a:gd name="connsiteX214" fmla="*/ 713955 w 834609"/>
                <a:gd name="connsiteY214" fmla="*/ 90043 h 211761"/>
                <a:gd name="connsiteX215" fmla="*/ 695137 w 834609"/>
                <a:gd name="connsiteY215" fmla="*/ 70319 h 211761"/>
                <a:gd name="connsiteX216" fmla="*/ 684481 w 834609"/>
                <a:gd name="connsiteY216" fmla="*/ 73946 h 211761"/>
                <a:gd name="connsiteX217" fmla="*/ 645257 w 834609"/>
                <a:gd name="connsiteY217" fmla="*/ 124049 h 211761"/>
                <a:gd name="connsiteX218" fmla="*/ 635735 w 834609"/>
                <a:gd name="connsiteY218" fmla="*/ 136518 h 211761"/>
                <a:gd name="connsiteX219" fmla="*/ 634375 w 834609"/>
                <a:gd name="connsiteY219" fmla="*/ 142412 h 211761"/>
                <a:gd name="connsiteX220" fmla="*/ 637776 w 834609"/>
                <a:gd name="connsiteY220" fmla="*/ 145359 h 211761"/>
                <a:gd name="connsiteX221" fmla="*/ 645257 w 834609"/>
                <a:gd name="connsiteY221" fmla="*/ 153974 h 211761"/>
                <a:gd name="connsiteX222" fmla="*/ 681307 w 834609"/>
                <a:gd name="connsiteY222" fmla="*/ 174605 h 211761"/>
                <a:gd name="connsiteX223" fmla="*/ 703299 w 834609"/>
                <a:gd name="connsiteY223" fmla="*/ 165990 h 211761"/>
                <a:gd name="connsiteX224" fmla="*/ 706473 w 834609"/>
                <a:gd name="connsiteY224" fmla="*/ 164176 h 211761"/>
                <a:gd name="connsiteX225" fmla="*/ 732093 w 834609"/>
                <a:gd name="connsiteY225" fmla="*/ 171657 h 211761"/>
                <a:gd name="connsiteX226" fmla="*/ 762701 w 834609"/>
                <a:gd name="connsiteY226" fmla="*/ 151480 h 211761"/>
                <a:gd name="connsiteX227" fmla="*/ 782426 w 834609"/>
                <a:gd name="connsiteY227" fmla="*/ 131530 h 211761"/>
                <a:gd name="connsiteX228" fmla="*/ 788321 w 834609"/>
                <a:gd name="connsiteY228" fmla="*/ 149894 h 211761"/>
                <a:gd name="connsiteX229" fmla="*/ 798070 w 834609"/>
                <a:gd name="connsiteY229" fmla="*/ 162589 h 211761"/>
                <a:gd name="connsiteX230" fmla="*/ 808952 w 834609"/>
                <a:gd name="connsiteY230" fmla="*/ 162136 h 211761"/>
                <a:gd name="connsiteX231" fmla="*/ 832078 w 834609"/>
                <a:gd name="connsiteY231" fmla="*/ 73946 h 211761"/>
                <a:gd name="connsiteX232" fmla="*/ 834572 w 834609"/>
                <a:gd name="connsiteY232" fmla="*/ 41074 h 211761"/>
                <a:gd name="connsiteX233" fmla="*/ 833665 w 834609"/>
                <a:gd name="connsiteY233" fmla="*/ 28605 h 211761"/>
                <a:gd name="connsiteX234" fmla="*/ 827317 w 834609"/>
                <a:gd name="connsiteY234" fmla="*/ 20897 h 211761"/>
                <a:gd name="connsiteX235" fmla="*/ 818248 w 834609"/>
                <a:gd name="connsiteY235" fmla="*/ 26565 h 211761"/>
                <a:gd name="connsiteX236" fmla="*/ 815074 w 834609"/>
                <a:gd name="connsiteY236" fmla="*/ 38580 h 211761"/>
                <a:gd name="connsiteX237" fmla="*/ 814621 w 834609"/>
                <a:gd name="connsiteY237" fmla="*/ 118381 h 211761"/>
                <a:gd name="connsiteX238" fmla="*/ 815074 w 834609"/>
                <a:gd name="connsiteY238" fmla="*/ 166897 h 211761"/>
                <a:gd name="connsiteX239" fmla="*/ 815754 w 834609"/>
                <a:gd name="connsiteY239" fmla="*/ 178912 h 211761"/>
                <a:gd name="connsiteX240" fmla="*/ 820742 w 834609"/>
                <a:gd name="connsiteY240" fmla="*/ 184580 h 211761"/>
                <a:gd name="connsiteX241" fmla="*/ 834572 w 834609"/>
                <a:gd name="connsiteY241" fmla="*/ 173698 h 211761"/>
                <a:gd name="connsiteX242" fmla="*/ 832758 w 834609"/>
                <a:gd name="connsiteY242" fmla="*/ 140372 h 211761"/>
                <a:gd name="connsiteX243" fmla="*/ 832078 w 834609"/>
                <a:gd name="connsiteY243" fmla="*/ 73946 h 2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</a:cxnLst>
              <a:rect l="l" t="t" r="r" b="b"/>
              <a:pathLst>
                <a:path w="834609" h="211761">
                  <a:moveTo>
                    <a:pt x="330791" y="124729"/>
                  </a:moveTo>
                  <a:cubicBezTo>
                    <a:pt x="331244" y="123142"/>
                    <a:pt x="331471" y="122008"/>
                    <a:pt x="331924" y="120875"/>
                  </a:cubicBezTo>
                  <a:cubicBezTo>
                    <a:pt x="337819" y="107046"/>
                    <a:pt x="346888" y="96391"/>
                    <a:pt x="359358" y="88909"/>
                  </a:cubicBezTo>
                  <a:cubicBezTo>
                    <a:pt x="361625" y="87549"/>
                    <a:pt x="365026" y="85055"/>
                    <a:pt x="367067" y="88002"/>
                  </a:cubicBezTo>
                  <a:cubicBezTo>
                    <a:pt x="368200" y="89589"/>
                    <a:pt x="367520" y="93897"/>
                    <a:pt x="366387" y="96164"/>
                  </a:cubicBezTo>
                  <a:cubicBezTo>
                    <a:pt x="359585" y="109766"/>
                    <a:pt x="349155" y="119061"/>
                    <a:pt x="335325" y="123822"/>
                  </a:cubicBezTo>
                  <a:cubicBezTo>
                    <a:pt x="333965" y="124276"/>
                    <a:pt x="332605" y="124276"/>
                    <a:pt x="330791" y="124729"/>
                  </a:cubicBezTo>
                  <a:moveTo>
                    <a:pt x="204959" y="110900"/>
                  </a:moveTo>
                  <a:cubicBezTo>
                    <a:pt x="206319" y="111807"/>
                    <a:pt x="207680" y="112713"/>
                    <a:pt x="209040" y="113620"/>
                  </a:cubicBezTo>
                  <a:cubicBezTo>
                    <a:pt x="204959" y="126769"/>
                    <a:pt x="170270" y="154428"/>
                    <a:pt x="160067" y="152841"/>
                  </a:cubicBezTo>
                  <a:cubicBezTo>
                    <a:pt x="158707" y="141052"/>
                    <a:pt x="193396" y="100245"/>
                    <a:pt x="206999" y="98884"/>
                  </a:cubicBezTo>
                  <a:cubicBezTo>
                    <a:pt x="205866" y="101151"/>
                    <a:pt x="205186" y="102965"/>
                    <a:pt x="204052" y="104552"/>
                  </a:cubicBezTo>
                  <a:cubicBezTo>
                    <a:pt x="201785" y="107272"/>
                    <a:pt x="202465" y="109313"/>
                    <a:pt x="204959" y="110900"/>
                  </a:cubicBezTo>
                  <a:moveTo>
                    <a:pt x="398581" y="139238"/>
                  </a:moveTo>
                  <a:cubicBezTo>
                    <a:pt x="399715" y="136518"/>
                    <a:pt x="400168" y="134024"/>
                    <a:pt x="397901" y="131757"/>
                  </a:cubicBezTo>
                  <a:cubicBezTo>
                    <a:pt x="395634" y="129716"/>
                    <a:pt x="392913" y="129263"/>
                    <a:pt x="390419" y="130850"/>
                  </a:cubicBezTo>
                  <a:cubicBezTo>
                    <a:pt x="388605" y="131984"/>
                    <a:pt x="386792" y="133571"/>
                    <a:pt x="385431" y="135384"/>
                  </a:cubicBezTo>
                  <a:cubicBezTo>
                    <a:pt x="380897" y="141732"/>
                    <a:pt x="375682" y="147626"/>
                    <a:pt x="369107" y="151707"/>
                  </a:cubicBezTo>
                  <a:cubicBezTo>
                    <a:pt x="359812" y="157375"/>
                    <a:pt x="350289" y="160549"/>
                    <a:pt x="339633" y="156241"/>
                  </a:cubicBezTo>
                  <a:cubicBezTo>
                    <a:pt x="334418" y="153974"/>
                    <a:pt x="331244" y="150120"/>
                    <a:pt x="330791" y="143546"/>
                  </a:cubicBezTo>
                  <a:cubicBezTo>
                    <a:pt x="332831" y="143092"/>
                    <a:pt x="334645" y="142866"/>
                    <a:pt x="336232" y="142185"/>
                  </a:cubicBezTo>
                  <a:cubicBezTo>
                    <a:pt x="354824" y="135611"/>
                    <a:pt x="368427" y="122462"/>
                    <a:pt x="378176" y="105005"/>
                  </a:cubicBezTo>
                  <a:cubicBezTo>
                    <a:pt x="380670" y="100471"/>
                    <a:pt x="382484" y="95030"/>
                    <a:pt x="383391" y="89816"/>
                  </a:cubicBezTo>
                  <a:cubicBezTo>
                    <a:pt x="385885" y="76214"/>
                    <a:pt x="377496" y="67825"/>
                    <a:pt x="364799" y="70319"/>
                  </a:cubicBezTo>
                  <a:cubicBezTo>
                    <a:pt x="361172" y="70999"/>
                    <a:pt x="357544" y="72133"/>
                    <a:pt x="354143" y="73946"/>
                  </a:cubicBezTo>
                  <a:cubicBezTo>
                    <a:pt x="334645" y="84828"/>
                    <a:pt x="321495" y="101378"/>
                    <a:pt x="314693" y="123595"/>
                  </a:cubicBezTo>
                  <a:cubicBezTo>
                    <a:pt x="313786" y="126316"/>
                    <a:pt x="313106" y="129263"/>
                    <a:pt x="311519" y="131757"/>
                  </a:cubicBezTo>
                  <a:cubicBezTo>
                    <a:pt x="309252" y="135384"/>
                    <a:pt x="306985" y="135611"/>
                    <a:pt x="303584" y="133344"/>
                  </a:cubicBezTo>
                  <a:cubicBezTo>
                    <a:pt x="295875" y="128356"/>
                    <a:pt x="288393" y="123595"/>
                    <a:pt x="280685" y="118835"/>
                  </a:cubicBezTo>
                  <a:cubicBezTo>
                    <a:pt x="277737" y="117021"/>
                    <a:pt x="274790" y="115207"/>
                    <a:pt x="270936" y="112713"/>
                  </a:cubicBezTo>
                  <a:cubicBezTo>
                    <a:pt x="272069" y="112033"/>
                    <a:pt x="272749" y="111807"/>
                    <a:pt x="273203" y="111353"/>
                  </a:cubicBezTo>
                  <a:cubicBezTo>
                    <a:pt x="284992" y="101151"/>
                    <a:pt x="296329" y="90723"/>
                    <a:pt x="308345" y="80974"/>
                  </a:cubicBezTo>
                  <a:cubicBezTo>
                    <a:pt x="313106" y="76894"/>
                    <a:pt x="314013" y="72133"/>
                    <a:pt x="313333" y="66465"/>
                  </a:cubicBezTo>
                  <a:cubicBezTo>
                    <a:pt x="312653" y="61251"/>
                    <a:pt x="309705" y="59437"/>
                    <a:pt x="305398" y="61931"/>
                  </a:cubicBezTo>
                  <a:cubicBezTo>
                    <a:pt x="301770" y="63971"/>
                    <a:pt x="298596" y="66692"/>
                    <a:pt x="295422" y="69412"/>
                  </a:cubicBezTo>
                  <a:cubicBezTo>
                    <a:pt x="288620" y="75533"/>
                    <a:pt x="282045" y="81881"/>
                    <a:pt x="275017" y="87776"/>
                  </a:cubicBezTo>
                  <a:cubicBezTo>
                    <a:pt x="270936" y="91403"/>
                    <a:pt x="266628" y="94350"/>
                    <a:pt x="262093" y="97297"/>
                  </a:cubicBezTo>
                  <a:cubicBezTo>
                    <a:pt x="259373" y="99111"/>
                    <a:pt x="258239" y="98431"/>
                    <a:pt x="258466" y="95030"/>
                  </a:cubicBezTo>
                  <a:cubicBezTo>
                    <a:pt x="258692" y="90043"/>
                    <a:pt x="258919" y="85055"/>
                    <a:pt x="259599" y="80294"/>
                  </a:cubicBezTo>
                  <a:cubicBezTo>
                    <a:pt x="261413" y="68279"/>
                    <a:pt x="263907" y="56263"/>
                    <a:pt x="265948" y="44021"/>
                  </a:cubicBezTo>
                  <a:cubicBezTo>
                    <a:pt x="266855" y="38353"/>
                    <a:pt x="267081" y="32459"/>
                    <a:pt x="264361" y="27018"/>
                  </a:cubicBezTo>
                  <a:cubicBezTo>
                    <a:pt x="263000" y="24524"/>
                    <a:pt x="261186" y="22711"/>
                    <a:pt x="258466" y="24751"/>
                  </a:cubicBezTo>
                  <a:cubicBezTo>
                    <a:pt x="252571" y="28832"/>
                    <a:pt x="247810" y="34046"/>
                    <a:pt x="246676" y="41981"/>
                  </a:cubicBezTo>
                  <a:cubicBezTo>
                    <a:pt x="245996" y="48102"/>
                    <a:pt x="245542" y="53996"/>
                    <a:pt x="244862" y="60117"/>
                  </a:cubicBezTo>
                  <a:cubicBezTo>
                    <a:pt x="243502" y="72133"/>
                    <a:pt x="241688" y="84148"/>
                    <a:pt x="241008" y="96391"/>
                  </a:cubicBezTo>
                  <a:cubicBezTo>
                    <a:pt x="240101" y="112487"/>
                    <a:pt x="239874" y="128810"/>
                    <a:pt x="239421" y="145133"/>
                  </a:cubicBezTo>
                  <a:cubicBezTo>
                    <a:pt x="239421" y="146493"/>
                    <a:pt x="239194" y="147853"/>
                    <a:pt x="238967" y="149894"/>
                  </a:cubicBezTo>
                  <a:cubicBezTo>
                    <a:pt x="238061" y="148760"/>
                    <a:pt x="237834" y="148307"/>
                    <a:pt x="237607" y="147853"/>
                  </a:cubicBezTo>
                  <a:cubicBezTo>
                    <a:pt x="231939" y="139465"/>
                    <a:pt x="231259" y="129943"/>
                    <a:pt x="232166" y="120195"/>
                  </a:cubicBezTo>
                  <a:cubicBezTo>
                    <a:pt x="232619" y="114754"/>
                    <a:pt x="233299" y="109313"/>
                    <a:pt x="232166" y="104099"/>
                  </a:cubicBezTo>
                  <a:cubicBezTo>
                    <a:pt x="231259" y="100471"/>
                    <a:pt x="230805" y="97297"/>
                    <a:pt x="231486" y="93443"/>
                  </a:cubicBezTo>
                  <a:cubicBezTo>
                    <a:pt x="233073" y="84375"/>
                    <a:pt x="227178" y="77120"/>
                    <a:pt x="218336" y="77574"/>
                  </a:cubicBezTo>
                  <a:cubicBezTo>
                    <a:pt x="214254" y="77800"/>
                    <a:pt x="210173" y="78934"/>
                    <a:pt x="206546" y="80748"/>
                  </a:cubicBezTo>
                  <a:cubicBezTo>
                    <a:pt x="179792" y="94123"/>
                    <a:pt x="158934" y="114754"/>
                    <a:pt x="142610" y="140598"/>
                  </a:cubicBezTo>
                  <a:cubicBezTo>
                    <a:pt x="141929" y="141732"/>
                    <a:pt x="141249" y="143092"/>
                    <a:pt x="140342" y="145133"/>
                  </a:cubicBezTo>
                  <a:cubicBezTo>
                    <a:pt x="140116" y="143092"/>
                    <a:pt x="139662" y="142412"/>
                    <a:pt x="139662" y="141505"/>
                  </a:cubicBezTo>
                  <a:cubicBezTo>
                    <a:pt x="139209" y="126996"/>
                    <a:pt x="138755" y="112260"/>
                    <a:pt x="138075" y="97751"/>
                  </a:cubicBezTo>
                  <a:cubicBezTo>
                    <a:pt x="137848" y="91856"/>
                    <a:pt x="137622" y="85962"/>
                    <a:pt x="136488" y="80521"/>
                  </a:cubicBezTo>
                  <a:cubicBezTo>
                    <a:pt x="134674" y="71906"/>
                    <a:pt x="128553" y="69186"/>
                    <a:pt x="121524" y="73720"/>
                  </a:cubicBezTo>
                  <a:cubicBezTo>
                    <a:pt x="116536" y="77120"/>
                    <a:pt x="112002" y="81201"/>
                    <a:pt x="107921" y="85962"/>
                  </a:cubicBezTo>
                  <a:cubicBezTo>
                    <a:pt x="96131" y="99791"/>
                    <a:pt x="87742" y="115887"/>
                    <a:pt x="79807" y="132437"/>
                  </a:cubicBezTo>
                  <a:cubicBezTo>
                    <a:pt x="77313" y="137651"/>
                    <a:pt x="74819" y="143092"/>
                    <a:pt x="72098" y="148987"/>
                  </a:cubicBezTo>
                  <a:cubicBezTo>
                    <a:pt x="71645" y="147400"/>
                    <a:pt x="71418" y="146493"/>
                    <a:pt x="71418" y="145586"/>
                  </a:cubicBezTo>
                  <a:cubicBezTo>
                    <a:pt x="70965" y="134477"/>
                    <a:pt x="70511" y="123369"/>
                    <a:pt x="69831" y="112260"/>
                  </a:cubicBezTo>
                  <a:cubicBezTo>
                    <a:pt x="69378" y="102512"/>
                    <a:pt x="69151" y="92536"/>
                    <a:pt x="65523" y="83468"/>
                  </a:cubicBezTo>
                  <a:cubicBezTo>
                    <a:pt x="62349" y="75307"/>
                    <a:pt x="56228" y="73720"/>
                    <a:pt x="50560" y="80068"/>
                  </a:cubicBezTo>
                  <a:cubicBezTo>
                    <a:pt x="47159" y="83922"/>
                    <a:pt x="43985" y="88229"/>
                    <a:pt x="41944" y="92990"/>
                  </a:cubicBezTo>
                  <a:cubicBezTo>
                    <a:pt x="36729" y="105912"/>
                    <a:pt x="32422" y="119288"/>
                    <a:pt x="27660" y="132437"/>
                  </a:cubicBezTo>
                  <a:cubicBezTo>
                    <a:pt x="26980" y="134251"/>
                    <a:pt x="26300" y="136291"/>
                    <a:pt x="25393" y="137878"/>
                  </a:cubicBezTo>
                  <a:cubicBezTo>
                    <a:pt x="24033" y="140372"/>
                    <a:pt x="22219" y="140145"/>
                    <a:pt x="21312" y="137651"/>
                  </a:cubicBezTo>
                  <a:cubicBezTo>
                    <a:pt x="20405" y="134931"/>
                    <a:pt x="19952" y="131757"/>
                    <a:pt x="19725" y="129036"/>
                  </a:cubicBezTo>
                  <a:cubicBezTo>
                    <a:pt x="19498" y="117701"/>
                    <a:pt x="19725" y="106366"/>
                    <a:pt x="19725" y="95257"/>
                  </a:cubicBezTo>
                  <a:cubicBezTo>
                    <a:pt x="19725" y="90723"/>
                    <a:pt x="18591" y="86415"/>
                    <a:pt x="14737" y="83468"/>
                  </a:cubicBezTo>
                  <a:cubicBezTo>
                    <a:pt x="13830" y="82788"/>
                    <a:pt x="12243" y="82108"/>
                    <a:pt x="11336" y="82335"/>
                  </a:cubicBezTo>
                  <a:cubicBezTo>
                    <a:pt x="4988" y="83468"/>
                    <a:pt x="0" y="88229"/>
                    <a:pt x="0" y="95030"/>
                  </a:cubicBezTo>
                  <a:cubicBezTo>
                    <a:pt x="0" y="108859"/>
                    <a:pt x="227" y="122689"/>
                    <a:pt x="1134" y="136518"/>
                  </a:cubicBezTo>
                  <a:cubicBezTo>
                    <a:pt x="1814" y="146039"/>
                    <a:pt x="3401" y="155788"/>
                    <a:pt x="5668" y="165083"/>
                  </a:cubicBezTo>
                  <a:cubicBezTo>
                    <a:pt x="8616" y="176192"/>
                    <a:pt x="20178" y="179139"/>
                    <a:pt x="27887" y="170977"/>
                  </a:cubicBezTo>
                  <a:cubicBezTo>
                    <a:pt x="30835" y="168030"/>
                    <a:pt x="33328" y="164176"/>
                    <a:pt x="34689" y="160322"/>
                  </a:cubicBezTo>
                  <a:cubicBezTo>
                    <a:pt x="38090" y="149894"/>
                    <a:pt x="40584" y="139012"/>
                    <a:pt x="43531" y="128356"/>
                  </a:cubicBezTo>
                  <a:cubicBezTo>
                    <a:pt x="44211" y="125636"/>
                    <a:pt x="44891" y="123142"/>
                    <a:pt x="45798" y="120422"/>
                  </a:cubicBezTo>
                  <a:cubicBezTo>
                    <a:pt x="46252" y="119515"/>
                    <a:pt x="47159" y="118608"/>
                    <a:pt x="48066" y="117701"/>
                  </a:cubicBezTo>
                  <a:cubicBezTo>
                    <a:pt x="48746" y="118608"/>
                    <a:pt x="49879" y="119288"/>
                    <a:pt x="50106" y="120422"/>
                  </a:cubicBezTo>
                  <a:cubicBezTo>
                    <a:pt x="50786" y="122689"/>
                    <a:pt x="51240" y="125182"/>
                    <a:pt x="51466" y="127676"/>
                  </a:cubicBezTo>
                  <a:cubicBezTo>
                    <a:pt x="52600" y="138105"/>
                    <a:pt x="53280" y="148760"/>
                    <a:pt x="55094" y="158962"/>
                  </a:cubicBezTo>
                  <a:cubicBezTo>
                    <a:pt x="56228" y="164856"/>
                    <a:pt x="58495" y="170751"/>
                    <a:pt x="61442" y="175511"/>
                  </a:cubicBezTo>
                  <a:cubicBezTo>
                    <a:pt x="66203" y="182993"/>
                    <a:pt x="73912" y="182086"/>
                    <a:pt x="78220" y="174378"/>
                  </a:cubicBezTo>
                  <a:cubicBezTo>
                    <a:pt x="78673" y="173471"/>
                    <a:pt x="79127" y="172338"/>
                    <a:pt x="79580" y="171431"/>
                  </a:cubicBezTo>
                  <a:cubicBezTo>
                    <a:pt x="82528" y="164403"/>
                    <a:pt x="85022" y="157148"/>
                    <a:pt x="88196" y="150120"/>
                  </a:cubicBezTo>
                  <a:cubicBezTo>
                    <a:pt x="94091" y="136518"/>
                    <a:pt x="100212" y="122915"/>
                    <a:pt x="106334" y="109540"/>
                  </a:cubicBezTo>
                  <a:cubicBezTo>
                    <a:pt x="108147" y="105912"/>
                    <a:pt x="110868" y="102512"/>
                    <a:pt x="113589" y="99564"/>
                  </a:cubicBezTo>
                  <a:cubicBezTo>
                    <a:pt x="116083" y="96844"/>
                    <a:pt x="118123" y="97751"/>
                    <a:pt x="118577" y="101378"/>
                  </a:cubicBezTo>
                  <a:cubicBezTo>
                    <a:pt x="119030" y="104099"/>
                    <a:pt x="119030" y="106819"/>
                    <a:pt x="119030" y="109540"/>
                  </a:cubicBezTo>
                  <a:cubicBezTo>
                    <a:pt x="119030" y="126996"/>
                    <a:pt x="120391" y="144452"/>
                    <a:pt x="124018" y="161682"/>
                  </a:cubicBezTo>
                  <a:cubicBezTo>
                    <a:pt x="125605" y="168710"/>
                    <a:pt x="127646" y="175738"/>
                    <a:pt x="129686" y="182766"/>
                  </a:cubicBezTo>
                  <a:cubicBezTo>
                    <a:pt x="130593" y="185940"/>
                    <a:pt x="132860" y="188434"/>
                    <a:pt x="136261" y="188434"/>
                  </a:cubicBezTo>
                  <a:cubicBezTo>
                    <a:pt x="143063" y="188434"/>
                    <a:pt x="147824" y="183900"/>
                    <a:pt x="148278" y="176872"/>
                  </a:cubicBezTo>
                  <a:cubicBezTo>
                    <a:pt x="148278" y="175511"/>
                    <a:pt x="148051" y="173924"/>
                    <a:pt x="148051" y="172564"/>
                  </a:cubicBezTo>
                  <a:cubicBezTo>
                    <a:pt x="157120" y="173924"/>
                    <a:pt x="159387" y="173698"/>
                    <a:pt x="168229" y="169390"/>
                  </a:cubicBezTo>
                  <a:cubicBezTo>
                    <a:pt x="171404" y="167803"/>
                    <a:pt x="174578" y="166216"/>
                    <a:pt x="177525" y="164176"/>
                  </a:cubicBezTo>
                  <a:cubicBezTo>
                    <a:pt x="189542" y="156921"/>
                    <a:pt x="199064" y="146720"/>
                    <a:pt x="208813" y="136518"/>
                  </a:cubicBezTo>
                  <a:cubicBezTo>
                    <a:pt x="210627" y="134704"/>
                    <a:pt x="212441" y="132890"/>
                    <a:pt x="214028" y="131530"/>
                  </a:cubicBezTo>
                  <a:cubicBezTo>
                    <a:pt x="216975" y="139238"/>
                    <a:pt x="219242" y="146946"/>
                    <a:pt x="222643" y="154201"/>
                  </a:cubicBezTo>
                  <a:cubicBezTo>
                    <a:pt x="225817" y="161002"/>
                    <a:pt x="231032" y="164856"/>
                    <a:pt x="238741" y="163269"/>
                  </a:cubicBezTo>
                  <a:cubicBezTo>
                    <a:pt x="238741" y="165536"/>
                    <a:pt x="238741" y="167577"/>
                    <a:pt x="238741" y="169617"/>
                  </a:cubicBezTo>
                  <a:cubicBezTo>
                    <a:pt x="238967" y="172338"/>
                    <a:pt x="238967" y="175285"/>
                    <a:pt x="239648" y="178005"/>
                  </a:cubicBezTo>
                  <a:cubicBezTo>
                    <a:pt x="240328" y="181406"/>
                    <a:pt x="242142" y="184353"/>
                    <a:pt x="245542" y="184580"/>
                  </a:cubicBezTo>
                  <a:cubicBezTo>
                    <a:pt x="248943" y="184806"/>
                    <a:pt x="252798" y="183900"/>
                    <a:pt x="254611" y="180046"/>
                  </a:cubicBezTo>
                  <a:cubicBezTo>
                    <a:pt x="255972" y="177098"/>
                    <a:pt x="257105" y="173698"/>
                    <a:pt x="257332" y="170524"/>
                  </a:cubicBezTo>
                  <a:cubicBezTo>
                    <a:pt x="257559" y="163269"/>
                    <a:pt x="257105" y="156015"/>
                    <a:pt x="257105" y="148533"/>
                  </a:cubicBezTo>
                  <a:cubicBezTo>
                    <a:pt x="257105" y="143319"/>
                    <a:pt x="257559" y="138331"/>
                    <a:pt x="257786" y="132664"/>
                  </a:cubicBezTo>
                  <a:cubicBezTo>
                    <a:pt x="259826" y="133344"/>
                    <a:pt x="261186" y="133571"/>
                    <a:pt x="262547" y="134251"/>
                  </a:cubicBezTo>
                  <a:cubicBezTo>
                    <a:pt x="275924" y="141732"/>
                    <a:pt x="289980" y="148533"/>
                    <a:pt x="301770" y="158735"/>
                  </a:cubicBezTo>
                  <a:cubicBezTo>
                    <a:pt x="305624" y="161909"/>
                    <a:pt x="309705" y="165083"/>
                    <a:pt x="313786" y="167803"/>
                  </a:cubicBezTo>
                  <a:cubicBezTo>
                    <a:pt x="316054" y="169390"/>
                    <a:pt x="318774" y="170070"/>
                    <a:pt x="321495" y="168257"/>
                  </a:cubicBezTo>
                  <a:cubicBezTo>
                    <a:pt x="323309" y="167123"/>
                    <a:pt x="324896" y="167350"/>
                    <a:pt x="326483" y="168937"/>
                  </a:cubicBezTo>
                  <a:cubicBezTo>
                    <a:pt x="331698" y="173244"/>
                    <a:pt x="337593" y="175285"/>
                    <a:pt x="344168" y="175058"/>
                  </a:cubicBezTo>
                  <a:cubicBezTo>
                    <a:pt x="359585" y="174605"/>
                    <a:pt x="372281" y="167350"/>
                    <a:pt x="384071" y="157602"/>
                  </a:cubicBezTo>
                  <a:cubicBezTo>
                    <a:pt x="389966" y="153067"/>
                    <a:pt x="395181" y="146946"/>
                    <a:pt x="398581" y="139238"/>
                  </a:cubicBezTo>
                  <a:moveTo>
                    <a:pt x="611702" y="20444"/>
                  </a:moveTo>
                  <a:cubicBezTo>
                    <a:pt x="609662" y="19083"/>
                    <a:pt x="606941" y="18630"/>
                    <a:pt x="604447" y="18403"/>
                  </a:cubicBezTo>
                  <a:cubicBezTo>
                    <a:pt x="602180" y="18176"/>
                    <a:pt x="600139" y="19083"/>
                    <a:pt x="597872" y="19083"/>
                  </a:cubicBezTo>
                  <a:cubicBezTo>
                    <a:pt x="579734" y="20217"/>
                    <a:pt x="561596" y="21350"/>
                    <a:pt x="543458" y="22484"/>
                  </a:cubicBezTo>
                  <a:cubicBezTo>
                    <a:pt x="539377" y="22711"/>
                    <a:pt x="535296" y="22937"/>
                    <a:pt x="531215" y="23164"/>
                  </a:cubicBezTo>
                  <a:cubicBezTo>
                    <a:pt x="531669" y="19083"/>
                    <a:pt x="532122" y="15229"/>
                    <a:pt x="532349" y="11602"/>
                  </a:cubicBezTo>
                  <a:cubicBezTo>
                    <a:pt x="532802" y="5254"/>
                    <a:pt x="530308" y="1173"/>
                    <a:pt x="526000" y="267"/>
                  </a:cubicBezTo>
                  <a:cubicBezTo>
                    <a:pt x="521239" y="-867"/>
                    <a:pt x="517612" y="1627"/>
                    <a:pt x="515344" y="7521"/>
                  </a:cubicBezTo>
                  <a:cubicBezTo>
                    <a:pt x="514891" y="8655"/>
                    <a:pt x="514664" y="9562"/>
                    <a:pt x="514437" y="10695"/>
                  </a:cubicBezTo>
                  <a:cubicBezTo>
                    <a:pt x="513531" y="15003"/>
                    <a:pt x="512850" y="19537"/>
                    <a:pt x="511944" y="24297"/>
                  </a:cubicBezTo>
                  <a:cubicBezTo>
                    <a:pt x="510130" y="24524"/>
                    <a:pt x="507863" y="24751"/>
                    <a:pt x="505822" y="24751"/>
                  </a:cubicBezTo>
                  <a:cubicBezTo>
                    <a:pt x="494032" y="25431"/>
                    <a:pt x="482469" y="26111"/>
                    <a:pt x="470680" y="27018"/>
                  </a:cubicBezTo>
                  <a:cubicBezTo>
                    <a:pt x="467732" y="27245"/>
                    <a:pt x="464558" y="28378"/>
                    <a:pt x="462064" y="29965"/>
                  </a:cubicBezTo>
                  <a:cubicBezTo>
                    <a:pt x="457983" y="32686"/>
                    <a:pt x="458210" y="37447"/>
                    <a:pt x="462064" y="40394"/>
                  </a:cubicBezTo>
                  <a:cubicBezTo>
                    <a:pt x="463425" y="41527"/>
                    <a:pt x="465238" y="42434"/>
                    <a:pt x="466825" y="42434"/>
                  </a:cubicBezTo>
                  <a:cubicBezTo>
                    <a:pt x="471360" y="42434"/>
                    <a:pt x="476121" y="41981"/>
                    <a:pt x="480656" y="41301"/>
                  </a:cubicBezTo>
                  <a:cubicBezTo>
                    <a:pt x="490178" y="40167"/>
                    <a:pt x="499700" y="39033"/>
                    <a:pt x="509676" y="37673"/>
                  </a:cubicBezTo>
                  <a:cubicBezTo>
                    <a:pt x="509450" y="40167"/>
                    <a:pt x="509223" y="41754"/>
                    <a:pt x="508996" y="43341"/>
                  </a:cubicBezTo>
                  <a:cubicBezTo>
                    <a:pt x="506502" y="63064"/>
                    <a:pt x="504008" y="82561"/>
                    <a:pt x="501514" y="102285"/>
                  </a:cubicBezTo>
                  <a:cubicBezTo>
                    <a:pt x="499700" y="116341"/>
                    <a:pt x="497887" y="130623"/>
                    <a:pt x="495846" y="144679"/>
                  </a:cubicBezTo>
                  <a:cubicBezTo>
                    <a:pt x="495166" y="148533"/>
                    <a:pt x="493806" y="152387"/>
                    <a:pt x="491992" y="155788"/>
                  </a:cubicBezTo>
                  <a:cubicBezTo>
                    <a:pt x="489951" y="159869"/>
                    <a:pt x="486777" y="159869"/>
                    <a:pt x="484510" y="156015"/>
                  </a:cubicBezTo>
                  <a:cubicBezTo>
                    <a:pt x="484056" y="155108"/>
                    <a:pt x="483603" y="154201"/>
                    <a:pt x="483150" y="153294"/>
                  </a:cubicBezTo>
                  <a:cubicBezTo>
                    <a:pt x="478615" y="142866"/>
                    <a:pt x="477028" y="131530"/>
                    <a:pt x="476348" y="120195"/>
                  </a:cubicBezTo>
                  <a:cubicBezTo>
                    <a:pt x="476121" y="115661"/>
                    <a:pt x="477481" y="112487"/>
                    <a:pt x="480882" y="109540"/>
                  </a:cubicBezTo>
                  <a:cubicBezTo>
                    <a:pt x="482696" y="108179"/>
                    <a:pt x="484283" y="105232"/>
                    <a:pt x="484283" y="103192"/>
                  </a:cubicBezTo>
                  <a:cubicBezTo>
                    <a:pt x="483830" y="93443"/>
                    <a:pt x="479522" y="85509"/>
                    <a:pt x="472040" y="79841"/>
                  </a:cubicBezTo>
                  <a:cubicBezTo>
                    <a:pt x="467506" y="76440"/>
                    <a:pt x="462744" y="78027"/>
                    <a:pt x="460931" y="83241"/>
                  </a:cubicBezTo>
                  <a:cubicBezTo>
                    <a:pt x="459570" y="86642"/>
                    <a:pt x="458890" y="90496"/>
                    <a:pt x="458663" y="94123"/>
                  </a:cubicBezTo>
                  <a:cubicBezTo>
                    <a:pt x="457530" y="109086"/>
                    <a:pt x="458437" y="124049"/>
                    <a:pt x="460931" y="139012"/>
                  </a:cubicBezTo>
                  <a:cubicBezTo>
                    <a:pt x="462744" y="149894"/>
                    <a:pt x="465692" y="160549"/>
                    <a:pt x="472040" y="169617"/>
                  </a:cubicBezTo>
                  <a:cubicBezTo>
                    <a:pt x="479975" y="180952"/>
                    <a:pt x="488818" y="180952"/>
                    <a:pt x="495166" y="168710"/>
                  </a:cubicBezTo>
                  <a:cubicBezTo>
                    <a:pt x="499474" y="160549"/>
                    <a:pt x="502648" y="151707"/>
                    <a:pt x="504915" y="142639"/>
                  </a:cubicBezTo>
                  <a:cubicBezTo>
                    <a:pt x="507863" y="130170"/>
                    <a:pt x="509450" y="117474"/>
                    <a:pt x="511717" y="104779"/>
                  </a:cubicBezTo>
                  <a:cubicBezTo>
                    <a:pt x="511490" y="107046"/>
                    <a:pt x="511490" y="109540"/>
                    <a:pt x="511490" y="112033"/>
                  </a:cubicBezTo>
                  <a:cubicBezTo>
                    <a:pt x="511944" y="138785"/>
                    <a:pt x="514211" y="165310"/>
                    <a:pt x="521466" y="191154"/>
                  </a:cubicBezTo>
                  <a:cubicBezTo>
                    <a:pt x="523053" y="196822"/>
                    <a:pt x="525774" y="202263"/>
                    <a:pt x="528268" y="207704"/>
                  </a:cubicBezTo>
                  <a:cubicBezTo>
                    <a:pt x="529628" y="210651"/>
                    <a:pt x="532122" y="212691"/>
                    <a:pt x="535750" y="211331"/>
                  </a:cubicBezTo>
                  <a:cubicBezTo>
                    <a:pt x="539150" y="210198"/>
                    <a:pt x="541644" y="206797"/>
                    <a:pt x="541644" y="202943"/>
                  </a:cubicBezTo>
                  <a:cubicBezTo>
                    <a:pt x="541644" y="200449"/>
                    <a:pt x="540964" y="197729"/>
                    <a:pt x="540284" y="195235"/>
                  </a:cubicBezTo>
                  <a:cubicBezTo>
                    <a:pt x="537790" y="185940"/>
                    <a:pt x="534616" y="176872"/>
                    <a:pt x="532575" y="167350"/>
                  </a:cubicBezTo>
                  <a:cubicBezTo>
                    <a:pt x="528494" y="149894"/>
                    <a:pt x="527588" y="131984"/>
                    <a:pt x="527361" y="114300"/>
                  </a:cubicBezTo>
                  <a:cubicBezTo>
                    <a:pt x="526907" y="88682"/>
                    <a:pt x="527588" y="63064"/>
                    <a:pt x="529628" y="36993"/>
                  </a:cubicBezTo>
                  <a:cubicBezTo>
                    <a:pt x="530988" y="36993"/>
                    <a:pt x="532122" y="36766"/>
                    <a:pt x="533256" y="36766"/>
                  </a:cubicBezTo>
                  <a:cubicBezTo>
                    <a:pt x="553661" y="36086"/>
                    <a:pt x="573839" y="35633"/>
                    <a:pt x="594244" y="34726"/>
                  </a:cubicBezTo>
                  <a:cubicBezTo>
                    <a:pt x="599686" y="34499"/>
                    <a:pt x="605581" y="33593"/>
                    <a:pt x="610795" y="31779"/>
                  </a:cubicBezTo>
                  <a:cubicBezTo>
                    <a:pt x="616010" y="30645"/>
                    <a:pt x="616463" y="23844"/>
                    <a:pt x="611702" y="20444"/>
                  </a:cubicBezTo>
                  <a:moveTo>
                    <a:pt x="459117" y="53996"/>
                  </a:moveTo>
                  <a:cubicBezTo>
                    <a:pt x="457756" y="57624"/>
                    <a:pt x="459117" y="61704"/>
                    <a:pt x="463198" y="64198"/>
                  </a:cubicBezTo>
                  <a:cubicBezTo>
                    <a:pt x="465692" y="65785"/>
                    <a:pt x="468412" y="66465"/>
                    <a:pt x="471133" y="67599"/>
                  </a:cubicBezTo>
                  <a:cubicBezTo>
                    <a:pt x="477255" y="66919"/>
                    <a:pt x="481109" y="63291"/>
                    <a:pt x="480202" y="58304"/>
                  </a:cubicBezTo>
                  <a:cubicBezTo>
                    <a:pt x="479295" y="53089"/>
                    <a:pt x="474307" y="47875"/>
                    <a:pt x="469319" y="47195"/>
                  </a:cubicBezTo>
                  <a:cubicBezTo>
                    <a:pt x="465238" y="46742"/>
                    <a:pt x="460704" y="49689"/>
                    <a:pt x="459117" y="53996"/>
                  </a:cubicBezTo>
                  <a:moveTo>
                    <a:pt x="659995" y="76214"/>
                  </a:moveTo>
                  <a:cubicBezTo>
                    <a:pt x="659541" y="69866"/>
                    <a:pt x="654100" y="65785"/>
                    <a:pt x="647978" y="67145"/>
                  </a:cubicBezTo>
                  <a:cubicBezTo>
                    <a:pt x="640043" y="68959"/>
                    <a:pt x="633468" y="73266"/>
                    <a:pt x="628707" y="80521"/>
                  </a:cubicBezTo>
                  <a:cubicBezTo>
                    <a:pt x="626893" y="83468"/>
                    <a:pt x="625079" y="86642"/>
                    <a:pt x="623038" y="90043"/>
                  </a:cubicBezTo>
                  <a:cubicBezTo>
                    <a:pt x="623492" y="84602"/>
                    <a:pt x="622132" y="81881"/>
                    <a:pt x="618731" y="80294"/>
                  </a:cubicBezTo>
                  <a:cubicBezTo>
                    <a:pt x="615330" y="78481"/>
                    <a:pt x="611249" y="79161"/>
                    <a:pt x="608755" y="82108"/>
                  </a:cubicBezTo>
                  <a:cubicBezTo>
                    <a:pt x="606941" y="84148"/>
                    <a:pt x="605354" y="86415"/>
                    <a:pt x="604674" y="88909"/>
                  </a:cubicBezTo>
                  <a:cubicBezTo>
                    <a:pt x="603087" y="95257"/>
                    <a:pt x="601273" y="101831"/>
                    <a:pt x="601273" y="108179"/>
                  </a:cubicBezTo>
                  <a:cubicBezTo>
                    <a:pt x="601726" y="126769"/>
                    <a:pt x="602860" y="145359"/>
                    <a:pt x="603994" y="163949"/>
                  </a:cubicBezTo>
                  <a:cubicBezTo>
                    <a:pt x="604447" y="171884"/>
                    <a:pt x="608755" y="174605"/>
                    <a:pt x="616010" y="172564"/>
                  </a:cubicBezTo>
                  <a:cubicBezTo>
                    <a:pt x="621678" y="170977"/>
                    <a:pt x="624852" y="166670"/>
                    <a:pt x="624626" y="160322"/>
                  </a:cubicBezTo>
                  <a:cubicBezTo>
                    <a:pt x="624399" y="151480"/>
                    <a:pt x="623719" y="142639"/>
                    <a:pt x="623945" y="134024"/>
                  </a:cubicBezTo>
                  <a:cubicBezTo>
                    <a:pt x="624172" y="124049"/>
                    <a:pt x="625759" y="114300"/>
                    <a:pt x="629387" y="105005"/>
                  </a:cubicBezTo>
                  <a:cubicBezTo>
                    <a:pt x="633241" y="95257"/>
                    <a:pt x="639363" y="88002"/>
                    <a:pt x="649112" y="84828"/>
                  </a:cubicBezTo>
                  <a:cubicBezTo>
                    <a:pt x="651832" y="83922"/>
                    <a:pt x="654326" y="82788"/>
                    <a:pt x="657047" y="81881"/>
                  </a:cubicBezTo>
                  <a:cubicBezTo>
                    <a:pt x="659314" y="80974"/>
                    <a:pt x="659995" y="78934"/>
                    <a:pt x="659995" y="76214"/>
                  </a:cubicBezTo>
                  <a:moveTo>
                    <a:pt x="774264" y="111580"/>
                  </a:moveTo>
                  <a:cubicBezTo>
                    <a:pt x="775397" y="112260"/>
                    <a:pt x="776531" y="112940"/>
                    <a:pt x="777438" y="113620"/>
                  </a:cubicBezTo>
                  <a:cubicBezTo>
                    <a:pt x="774490" y="126089"/>
                    <a:pt x="739348" y="154428"/>
                    <a:pt x="728692" y="153067"/>
                  </a:cubicBezTo>
                  <a:cubicBezTo>
                    <a:pt x="726425" y="142866"/>
                    <a:pt x="760433" y="101605"/>
                    <a:pt x="775397" y="98884"/>
                  </a:cubicBezTo>
                  <a:cubicBezTo>
                    <a:pt x="774264" y="101151"/>
                    <a:pt x="773583" y="102738"/>
                    <a:pt x="772677" y="104325"/>
                  </a:cubicBezTo>
                  <a:cubicBezTo>
                    <a:pt x="770409" y="108179"/>
                    <a:pt x="770636" y="108859"/>
                    <a:pt x="774264" y="111580"/>
                  </a:cubicBezTo>
                  <a:moveTo>
                    <a:pt x="661128" y="124729"/>
                  </a:moveTo>
                  <a:cubicBezTo>
                    <a:pt x="662035" y="122008"/>
                    <a:pt x="662489" y="120195"/>
                    <a:pt x="663395" y="118381"/>
                  </a:cubicBezTo>
                  <a:cubicBezTo>
                    <a:pt x="669517" y="105912"/>
                    <a:pt x="677906" y="95710"/>
                    <a:pt x="689695" y="88682"/>
                  </a:cubicBezTo>
                  <a:cubicBezTo>
                    <a:pt x="691963" y="87322"/>
                    <a:pt x="695364" y="84828"/>
                    <a:pt x="697404" y="87776"/>
                  </a:cubicBezTo>
                  <a:cubicBezTo>
                    <a:pt x="698538" y="89363"/>
                    <a:pt x="697857" y="93670"/>
                    <a:pt x="696724" y="95937"/>
                  </a:cubicBezTo>
                  <a:cubicBezTo>
                    <a:pt x="689922" y="109766"/>
                    <a:pt x="679266" y="119061"/>
                    <a:pt x="665209" y="123822"/>
                  </a:cubicBezTo>
                  <a:cubicBezTo>
                    <a:pt x="664076" y="124276"/>
                    <a:pt x="662942" y="124276"/>
                    <a:pt x="661128" y="124729"/>
                  </a:cubicBezTo>
                  <a:moveTo>
                    <a:pt x="808952" y="162136"/>
                  </a:moveTo>
                  <a:cubicBezTo>
                    <a:pt x="810993" y="159869"/>
                    <a:pt x="810993" y="156015"/>
                    <a:pt x="808046" y="151934"/>
                  </a:cubicBezTo>
                  <a:cubicBezTo>
                    <a:pt x="801017" y="141959"/>
                    <a:pt x="799203" y="131077"/>
                    <a:pt x="800564" y="118835"/>
                  </a:cubicBezTo>
                  <a:cubicBezTo>
                    <a:pt x="801244" y="114074"/>
                    <a:pt x="801471" y="108859"/>
                    <a:pt x="800337" y="104325"/>
                  </a:cubicBezTo>
                  <a:cubicBezTo>
                    <a:pt x="799657" y="100925"/>
                    <a:pt x="798977" y="97977"/>
                    <a:pt x="799657" y="94350"/>
                  </a:cubicBezTo>
                  <a:cubicBezTo>
                    <a:pt x="801471" y="85055"/>
                    <a:pt x="795576" y="77574"/>
                    <a:pt x="786733" y="78027"/>
                  </a:cubicBezTo>
                  <a:cubicBezTo>
                    <a:pt x="782652" y="78254"/>
                    <a:pt x="778571" y="79387"/>
                    <a:pt x="774944" y="81201"/>
                  </a:cubicBezTo>
                  <a:cubicBezTo>
                    <a:pt x="749324" y="93897"/>
                    <a:pt x="729145" y="113394"/>
                    <a:pt x="713048" y="137651"/>
                  </a:cubicBezTo>
                  <a:cubicBezTo>
                    <a:pt x="707153" y="146720"/>
                    <a:pt x="699671" y="152841"/>
                    <a:pt x="690149" y="156241"/>
                  </a:cubicBezTo>
                  <a:cubicBezTo>
                    <a:pt x="682440" y="158962"/>
                    <a:pt x="674732" y="159415"/>
                    <a:pt x="667476" y="154654"/>
                  </a:cubicBezTo>
                  <a:cubicBezTo>
                    <a:pt x="663622" y="152161"/>
                    <a:pt x="661355" y="148533"/>
                    <a:pt x="661355" y="143319"/>
                  </a:cubicBezTo>
                  <a:cubicBezTo>
                    <a:pt x="663395" y="142866"/>
                    <a:pt x="664982" y="142639"/>
                    <a:pt x="666570" y="142185"/>
                  </a:cubicBezTo>
                  <a:cubicBezTo>
                    <a:pt x="685388" y="135384"/>
                    <a:pt x="698991" y="122235"/>
                    <a:pt x="708967" y="104552"/>
                  </a:cubicBezTo>
                  <a:cubicBezTo>
                    <a:pt x="711461" y="100245"/>
                    <a:pt x="713048" y="95030"/>
                    <a:pt x="713955" y="90043"/>
                  </a:cubicBezTo>
                  <a:cubicBezTo>
                    <a:pt x="716449" y="76214"/>
                    <a:pt x="708287" y="67599"/>
                    <a:pt x="695137" y="70319"/>
                  </a:cubicBezTo>
                  <a:cubicBezTo>
                    <a:pt x="691509" y="70999"/>
                    <a:pt x="687882" y="72133"/>
                    <a:pt x="684481" y="73946"/>
                  </a:cubicBezTo>
                  <a:cubicBezTo>
                    <a:pt x="664982" y="84828"/>
                    <a:pt x="651606" y="101605"/>
                    <a:pt x="645257" y="124049"/>
                  </a:cubicBezTo>
                  <a:cubicBezTo>
                    <a:pt x="643670" y="129716"/>
                    <a:pt x="641403" y="134251"/>
                    <a:pt x="635735" y="136518"/>
                  </a:cubicBezTo>
                  <a:cubicBezTo>
                    <a:pt x="632561" y="137651"/>
                    <a:pt x="632788" y="140145"/>
                    <a:pt x="634375" y="142412"/>
                  </a:cubicBezTo>
                  <a:cubicBezTo>
                    <a:pt x="635282" y="143546"/>
                    <a:pt x="636415" y="144906"/>
                    <a:pt x="637776" y="145359"/>
                  </a:cubicBezTo>
                  <a:cubicBezTo>
                    <a:pt x="641857" y="146946"/>
                    <a:pt x="643670" y="149894"/>
                    <a:pt x="645257" y="153974"/>
                  </a:cubicBezTo>
                  <a:cubicBezTo>
                    <a:pt x="651606" y="170524"/>
                    <a:pt x="664529" y="178232"/>
                    <a:pt x="681307" y="174605"/>
                  </a:cubicBezTo>
                  <a:cubicBezTo>
                    <a:pt x="688789" y="172791"/>
                    <a:pt x="696044" y="168937"/>
                    <a:pt x="703299" y="165990"/>
                  </a:cubicBezTo>
                  <a:cubicBezTo>
                    <a:pt x="704433" y="165536"/>
                    <a:pt x="705566" y="164856"/>
                    <a:pt x="706473" y="164176"/>
                  </a:cubicBezTo>
                  <a:cubicBezTo>
                    <a:pt x="713955" y="173924"/>
                    <a:pt x="721437" y="175965"/>
                    <a:pt x="732093" y="171657"/>
                  </a:cubicBezTo>
                  <a:cubicBezTo>
                    <a:pt x="743429" y="167123"/>
                    <a:pt x="753632" y="160095"/>
                    <a:pt x="762701" y="151480"/>
                  </a:cubicBezTo>
                  <a:cubicBezTo>
                    <a:pt x="769276" y="145133"/>
                    <a:pt x="775851" y="138331"/>
                    <a:pt x="782426" y="131530"/>
                  </a:cubicBezTo>
                  <a:cubicBezTo>
                    <a:pt x="784466" y="137878"/>
                    <a:pt x="786053" y="143999"/>
                    <a:pt x="788321" y="149894"/>
                  </a:cubicBezTo>
                  <a:cubicBezTo>
                    <a:pt x="790361" y="155108"/>
                    <a:pt x="793082" y="159869"/>
                    <a:pt x="798070" y="162589"/>
                  </a:cubicBezTo>
                  <a:cubicBezTo>
                    <a:pt x="802151" y="164856"/>
                    <a:pt x="806685" y="164403"/>
                    <a:pt x="808952" y="162136"/>
                  </a:cubicBezTo>
                  <a:moveTo>
                    <a:pt x="832078" y="73946"/>
                  </a:moveTo>
                  <a:cubicBezTo>
                    <a:pt x="832078" y="63064"/>
                    <a:pt x="833665" y="52183"/>
                    <a:pt x="834572" y="41074"/>
                  </a:cubicBezTo>
                  <a:cubicBezTo>
                    <a:pt x="834346" y="36993"/>
                    <a:pt x="834346" y="32912"/>
                    <a:pt x="833665" y="28605"/>
                  </a:cubicBezTo>
                  <a:cubicBezTo>
                    <a:pt x="832985" y="23844"/>
                    <a:pt x="830718" y="21350"/>
                    <a:pt x="827317" y="20897"/>
                  </a:cubicBezTo>
                  <a:cubicBezTo>
                    <a:pt x="823689" y="20217"/>
                    <a:pt x="820062" y="22257"/>
                    <a:pt x="818248" y="26565"/>
                  </a:cubicBezTo>
                  <a:cubicBezTo>
                    <a:pt x="816661" y="30419"/>
                    <a:pt x="815527" y="34499"/>
                    <a:pt x="815074" y="38580"/>
                  </a:cubicBezTo>
                  <a:cubicBezTo>
                    <a:pt x="812807" y="65105"/>
                    <a:pt x="813260" y="91856"/>
                    <a:pt x="814621" y="118381"/>
                  </a:cubicBezTo>
                  <a:cubicBezTo>
                    <a:pt x="815527" y="134477"/>
                    <a:pt x="817341" y="150800"/>
                    <a:pt x="815074" y="166897"/>
                  </a:cubicBezTo>
                  <a:cubicBezTo>
                    <a:pt x="814621" y="170751"/>
                    <a:pt x="814847" y="175058"/>
                    <a:pt x="815754" y="178912"/>
                  </a:cubicBezTo>
                  <a:cubicBezTo>
                    <a:pt x="816208" y="181179"/>
                    <a:pt x="818702" y="183900"/>
                    <a:pt x="820742" y="184580"/>
                  </a:cubicBezTo>
                  <a:cubicBezTo>
                    <a:pt x="826410" y="186393"/>
                    <a:pt x="835252" y="182766"/>
                    <a:pt x="834572" y="173698"/>
                  </a:cubicBezTo>
                  <a:cubicBezTo>
                    <a:pt x="833892" y="162589"/>
                    <a:pt x="833212" y="151480"/>
                    <a:pt x="832758" y="140372"/>
                  </a:cubicBezTo>
                  <a:cubicBezTo>
                    <a:pt x="832532" y="118381"/>
                    <a:pt x="831852" y="96164"/>
                    <a:pt x="832078" y="73946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79DFE9E5-D179-4E9B-A0FC-1A3D867A845B}"/>
                </a:ext>
              </a:extLst>
            </p:cNvPr>
            <p:cNvSpPr/>
            <p:nvPr/>
          </p:nvSpPr>
          <p:spPr>
            <a:xfrm>
              <a:off x="10925089" y="952326"/>
              <a:ext cx="306531" cy="111540"/>
            </a:xfrm>
            <a:custGeom>
              <a:avLst/>
              <a:gdLst>
                <a:gd name="connsiteX0" fmla="*/ 152585 w 306531"/>
                <a:gd name="connsiteY0" fmla="*/ 111540 h 111540"/>
                <a:gd name="connsiteX1" fmla="*/ 306531 w 306531"/>
                <a:gd name="connsiteY1" fmla="*/ 55770 h 111540"/>
                <a:gd name="connsiteX2" fmla="*/ 153946 w 306531"/>
                <a:gd name="connsiteY2" fmla="*/ 0 h 111540"/>
                <a:gd name="connsiteX3" fmla="*/ 0 w 306531"/>
                <a:gd name="connsiteY3" fmla="*/ 56904 h 111540"/>
                <a:gd name="connsiteX4" fmla="*/ 152585 w 306531"/>
                <a:gd name="connsiteY4" fmla="*/ 111540 h 11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531" h="111540">
                  <a:moveTo>
                    <a:pt x="152585" y="111540"/>
                  </a:moveTo>
                  <a:cubicBezTo>
                    <a:pt x="211080" y="111540"/>
                    <a:pt x="264814" y="90683"/>
                    <a:pt x="306531" y="55770"/>
                  </a:cubicBezTo>
                  <a:cubicBezTo>
                    <a:pt x="265267" y="21084"/>
                    <a:pt x="211987" y="0"/>
                    <a:pt x="153946" y="0"/>
                  </a:cubicBezTo>
                  <a:cubicBezTo>
                    <a:pt x="95224" y="0"/>
                    <a:pt x="41491" y="21537"/>
                    <a:pt x="0" y="56904"/>
                  </a:cubicBezTo>
                  <a:cubicBezTo>
                    <a:pt x="41491" y="91136"/>
                    <a:pt x="94544" y="111540"/>
                    <a:pt x="152585" y="111540"/>
                  </a:cubicBezTo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2" name="Vrije vorm: vorm 11">
              <a:extLst>
                <a:ext uri="{FF2B5EF4-FFF2-40B4-BE49-F238E27FC236}">
                  <a16:creationId xmlns:a16="http://schemas.microsoft.com/office/drawing/2014/main" id="{B7BD21C1-57C2-4BF7-95F5-DAA0AFB02AC7}"/>
                </a:ext>
              </a:extLst>
            </p:cNvPr>
            <p:cNvSpPr/>
            <p:nvPr/>
          </p:nvSpPr>
          <p:spPr>
            <a:xfrm>
              <a:off x="10836667" y="581886"/>
              <a:ext cx="481789" cy="392884"/>
            </a:xfrm>
            <a:custGeom>
              <a:avLst/>
              <a:gdLst>
                <a:gd name="connsiteX0" fmla="*/ 153719 w 481789"/>
                <a:gd name="connsiteY0" fmla="*/ 335981 h 392884"/>
                <a:gd name="connsiteX1" fmla="*/ 111775 w 481789"/>
                <a:gd name="connsiteY1" fmla="*/ 240990 h 392884"/>
                <a:gd name="connsiteX2" fmla="*/ 240781 w 481789"/>
                <a:gd name="connsiteY2" fmla="*/ 111994 h 392884"/>
                <a:gd name="connsiteX3" fmla="*/ 369787 w 481789"/>
                <a:gd name="connsiteY3" fmla="*/ 240990 h 392884"/>
                <a:gd name="connsiteX4" fmla="*/ 328750 w 481789"/>
                <a:gd name="connsiteY4" fmla="*/ 335300 h 392884"/>
                <a:gd name="connsiteX5" fmla="*/ 428962 w 481789"/>
                <a:gd name="connsiteY5" fmla="*/ 391524 h 392884"/>
                <a:gd name="connsiteX6" fmla="*/ 481789 w 481789"/>
                <a:gd name="connsiteY6" fmla="*/ 240990 h 392884"/>
                <a:gd name="connsiteX7" fmla="*/ 240781 w 481789"/>
                <a:gd name="connsiteY7" fmla="*/ 0 h 392884"/>
                <a:gd name="connsiteX8" fmla="*/ 0 w 481789"/>
                <a:gd name="connsiteY8" fmla="*/ 240990 h 392884"/>
                <a:gd name="connsiteX9" fmla="*/ 53960 w 481789"/>
                <a:gd name="connsiteY9" fmla="*/ 392884 h 392884"/>
                <a:gd name="connsiteX10" fmla="*/ 153719 w 481789"/>
                <a:gd name="connsiteY10" fmla="*/ 335981 h 39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789" h="392884">
                  <a:moveTo>
                    <a:pt x="153719" y="335981"/>
                  </a:moveTo>
                  <a:cubicBezTo>
                    <a:pt x="128099" y="312403"/>
                    <a:pt x="111775" y="278624"/>
                    <a:pt x="111775" y="240990"/>
                  </a:cubicBezTo>
                  <a:cubicBezTo>
                    <a:pt x="111775" y="169804"/>
                    <a:pt x="169590" y="111994"/>
                    <a:pt x="240781" y="111994"/>
                  </a:cubicBezTo>
                  <a:cubicBezTo>
                    <a:pt x="311973" y="111994"/>
                    <a:pt x="369787" y="169804"/>
                    <a:pt x="369787" y="240990"/>
                  </a:cubicBezTo>
                  <a:cubicBezTo>
                    <a:pt x="369787" y="278170"/>
                    <a:pt x="353917" y="311723"/>
                    <a:pt x="328750" y="335300"/>
                  </a:cubicBezTo>
                  <a:cubicBezTo>
                    <a:pt x="365933" y="347089"/>
                    <a:pt x="399942" y="366586"/>
                    <a:pt x="428962" y="391524"/>
                  </a:cubicBezTo>
                  <a:cubicBezTo>
                    <a:pt x="462064" y="350263"/>
                    <a:pt x="481789" y="297894"/>
                    <a:pt x="481789" y="240990"/>
                  </a:cubicBezTo>
                  <a:cubicBezTo>
                    <a:pt x="481789" y="107913"/>
                    <a:pt x="373868" y="0"/>
                    <a:pt x="240781" y="0"/>
                  </a:cubicBezTo>
                  <a:cubicBezTo>
                    <a:pt x="107921" y="227"/>
                    <a:pt x="0" y="108139"/>
                    <a:pt x="0" y="240990"/>
                  </a:cubicBezTo>
                  <a:cubicBezTo>
                    <a:pt x="0" y="298574"/>
                    <a:pt x="20178" y="351623"/>
                    <a:pt x="53960" y="392884"/>
                  </a:cubicBezTo>
                  <a:cubicBezTo>
                    <a:pt x="82754" y="367720"/>
                    <a:pt x="116536" y="348223"/>
                    <a:pt x="153719" y="335981"/>
                  </a:cubicBezTo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3" name="Vrije vorm: vorm 12">
              <a:extLst>
                <a:ext uri="{FF2B5EF4-FFF2-40B4-BE49-F238E27FC236}">
                  <a16:creationId xmlns:a16="http://schemas.microsoft.com/office/drawing/2014/main" id="{538A727B-2EDC-46DC-80D7-2820E79B211F}"/>
                </a:ext>
              </a:extLst>
            </p:cNvPr>
            <p:cNvSpPr/>
            <p:nvPr/>
          </p:nvSpPr>
          <p:spPr>
            <a:xfrm>
              <a:off x="11650153" y="599342"/>
              <a:ext cx="109961" cy="443893"/>
            </a:xfrm>
            <a:custGeom>
              <a:avLst/>
              <a:gdLst>
                <a:gd name="connsiteX0" fmla="*/ 0 w 109961"/>
                <a:gd name="connsiteY0" fmla="*/ 0 h 443893"/>
                <a:gd name="connsiteX1" fmla="*/ 109961 w 109961"/>
                <a:gd name="connsiteY1" fmla="*/ 0 h 443893"/>
                <a:gd name="connsiteX2" fmla="*/ 109961 w 109961"/>
                <a:gd name="connsiteY2" fmla="*/ 443893 h 443893"/>
                <a:gd name="connsiteX3" fmla="*/ 0 w 109961"/>
                <a:gd name="connsiteY3" fmla="*/ 443893 h 44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443893">
                  <a:moveTo>
                    <a:pt x="0" y="0"/>
                  </a:moveTo>
                  <a:lnTo>
                    <a:pt x="109961" y="0"/>
                  </a:lnTo>
                  <a:lnTo>
                    <a:pt x="109961" y="443893"/>
                  </a:lnTo>
                  <a:lnTo>
                    <a:pt x="0" y="443893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2739839A-C308-4850-A407-B8FD92664CFF}"/>
                </a:ext>
              </a:extLst>
            </p:cNvPr>
            <p:cNvSpPr/>
            <p:nvPr/>
          </p:nvSpPr>
          <p:spPr>
            <a:xfrm>
              <a:off x="11312561" y="432486"/>
              <a:ext cx="304037" cy="610749"/>
            </a:xfrm>
            <a:custGeom>
              <a:avLst/>
              <a:gdLst>
                <a:gd name="connsiteX0" fmla="*/ 192036 w 304037"/>
                <a:gd name="connsiteY0" fmla="*/ 0 h 610749"/>
                <a:gd name="connsiteX1" fmla="*/ 82074 w 304037"/>
                <a:gd name="connsiteY1" fmla="*/ 109953 h 610749"/>
                <a:gd name="connsiteX2" fmla="*/ 82074 w 304037"/>
                <a:gd name="connsiteY2" fmla="*/ 166857 h 610749"/>
                <a:gd name="connsiteX3" fmla="*/ 0 w 304037"/>
                <a:gd name="connsiteY3" fmla="*/ 166857 h 610749"/>
                <a:gd name="connsiteX4" fmla="*/ 0 w 304037"/>
                <a:gd name="connsiteY4" fmla="*/ 258220 h 610749"/>
                <a:gd name="connsiteX5" fmla="*/ 82074 w 304037"/>
                <a:gd name="connsiteY5" fmla="*/ 258220 h 610749"/>
                <a:gd name="connsiteX6" fmla="*/ 82074 w 304037"/>
                <a:gd name="connsiteY6" fmla="*/ 610750 h 610749"/>
                <a:gd name="connsiteX7" fmla="*/ 192036 w 304037"/>
                <a:gd name="connsiteY7" fmla="*/ 610750 h 610749"/>
                <a:gd name="connsiteX8" fmla="*/ 192036 w 304037"/>
                <a:gd name="connsiteY8" fmla="*/ 258220 h 610749"/>
                <a:gd name="connsiteX9" fmla="*/ 287260 w 304037"/>
                <a:gd name="connsiteY9" fmla="*/ 258220 h 610749"/>
                <a:gd name="connsiteX10" fmla="*/ 287260 w 304037"/>
                <a:gd name="connsiteY10" fmla="*/ 166857 h 610749"/>
                <a:gd name="connsiteX11" fmla="*/ 192036 w 304037"/>
                <a:gd name="connsiteY11" fmla="*/ 166857 h 610749"/>
                <a:gd name="connsiteX12" fmla="*/ 192036 w 304037"/>
                <a:gd name="connsiteY12" fmla="*/ 133757 h 610749"/>
                <a:gd name="connsiteX13" fmla="*/ 215842 w 304037"/>
                <a:gd name="connsiteY13" fmla="*/ 109953 h 610749"/>
                <a:gd name="connsiteX14" fmla="*/ 304037 w 304037"/>
                <a:gd name="connsiteY14" fmla="*/ 109953 h 610749"/>
                <a:gd name="connsiteX15" fmla="*/ 304037 w 304037"/>
                <a:gd name="connsiteY15" fmla="*/ 0 h 610749"/>
                <a:gd name="connsiteX16" fmla="*/ 192036 w 304037"/>
                <a:gd name="connsiteY16" fmla="*/ 0 h 61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4037" h="610749">
                  <a:moveTo>
                    <a:pt x="192036" y="0"/>
                  </a:moveTo>
                  <a:cubicBezTo>
                    <a:pt x="131273" y="0"/>
                    <a:pt x="82074" y="49196"/>
                    <a:pt x="82074" y="109953"/>
                  </a:cubicBezTo>
                  <a:lnTo>
                    <a:pt x="82074" y="166857"/>
                  </a:lnTo>
                  <a:lnTo>
                    <a:pt x="0" y="166857"/>
                  </a:lnTo>
                  <a:lnTo>
                    <a:pt x="0" y="258220"/>
                  </a:lnTo>
                  <a:lnTo>
                    <a:pt x="82074" y="258220"/>
                  </a:lnTo>
                  <a:lnTo>
                    <a:pt x="82074" y="610750"/>
                  </a:lnTo>
                  <a:lnTo>
                    <a:pt x="192036" y="610750"/>
                  </a:lnTo>
                  <a:lnTo>
                    <a:pt x="192036" y="258220"/>
                  </a:lnTo>
                  <a:lnTo>
                    <a:pt x="287260" y="258220"/>
                  </a:lnTo>
                  <a:lnTo>
                    <a:pt x="287260" y="166857"/>
                  </a:lnTo>
                  <a:lnTo>
                    <a:pt x="192036" y="166857"/>
                  </a:lnTo>
                  <a:lnTo>
                    <a:pt x="192036" y="133757"/>
                  </a:lnTo>
                  <a:cubicBezTo>
                    <a:pt x="192036" y="120608"/>
                    <a:pt x="202692" y="109953"/>
                    <a:pt x="215842" y="109953"/>
                  </a:cubicBezTo>
                  <a:lnTo>
                    <a:pt x="304037" y="109953"/>
                  </a:lnTo>
                  <a:lnTo>
                    <a:pt x="304037" y="0"/>
                  </a:lnTo>
                  <a:lnTo>
                    <a:pt x="192036" y="0"/>
                  </a:lnTo>
                  <a:close/>
                </a:path>
              </a:pathLst>
            </a:custGeom>
            <a:solidFill>
              <a:srgbClr val="860063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  <p:sp>
          <p:nvSpPr>
            <p:cNvPr id="15" name="Vrije vorm: vorm 14">
              <a:extLst>
                <a:ext uri="{FF2B5EF4-FFF2-40B4-BE49-F238E27FC236}">
                  <a16:creationId xmlns:a16="http://schemas.microsoft.com/office/drawing/2014/main" id="{245F2B38-116C-43C8-8BD1-7CB53093784B}"/>
                </a:ext>
              </a:extLst>
            </p:cNvPr>
            <p:cNvSpPr/>
            <p:nvPr/>
          </p:nvSpPr>
          <p:spPr>
            <a:xfrm>
              <a:off x="11650153" y="432486"/>
              <a:ext cx="109961" cy="109953"/>
            </a:xfrm>
            <a:custGeom>
              <a:avLst/>
              <a:gdLst>
                <a:gd name="connsiteX0" fmla="*/ 0 w 109961"/>
                <a:gd name="connsiteY0" fmla="*/ 0 h 109953"/>
                <a:gd name="connsiteX1" fmla="*/ 109961 w 109961"/>
                <a:gd name="connsiteY1" fmla="*/ 0 h 109953"/>
                <a:gd name="connsiteX2" fmla="*/ 109961 w 109961"/>
                <a:gd name="connsiteY2" fmla="*/ 109953 h 109953"/>
                <a:gd name="connsiteX3" fmla="*/ 0 w 109961"/>
                <a:gd name="connsiteY3" fmla="*/ 109953 h 10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961" h="109953">
                  <a:moveTo>
                    <a:pt x="0" y="0"/>
                  </a:moveTo>
                  <a:lnTo>
                    <a:pt x="109961" y="0"/>
                  </a:lnTo>
                  <a:lnTo>
                    <a:pt x="109961" y="109953"/>
                  </a:lnTo>
                  <a:lnTo>
                    <a:pt x="0" y="109953"/>
                  </a:lnTo>
                  <a:close/>
                </a:path>
              </a:pathLst>
            </a:custGeom>
            <a:solidFill>
              <a:srgbClr val="F88D2A"/>
            </a:solidFill>
            <a:ln w="2247" cap="flat">
              <a:noFill/>
              <a:prstDash val="solid"/>
              <a:miter/>
            </a:ln>
          </p:spPr>
          <p:txBody>
            <a:bodyPr wrap="square" lIns="0" tIns="0" rIns="0" bIns="0" rtlCol="0" anchor="ctr">
              <a:noAutofit/>
            </a:bodyPr>
            <a:lstStyle/>
            <a:p>
              <a:endParaRPr lang="en-GB" dirty="0"/>
            </a:p>
          </p:txBody>
        </p:sp>
      </p:grp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98CF3967-BA68-4FF9-B3A3-2632FC3235BD}"/>
              </a:ext>
            </a:extLst>
          </p:cNvPr>
          <p:cNvCxnSpPr>
            <a:cxnSpLocks/>
          </p:cNvCxnSpPr>
          <p:nvPr userDrawn="1"/>
        </p:nvCxnSpPr>
        <p:spPr>
          <a:xfrm>
            <a:off x="432564" y="1370003"/>
            <a:ext cx="11326872" cy="0"/>
          </a:xfrm>
          <a:prstGeom prst="line">
            <a:avLst/>
          </a:prstGeom>
          <a:ln w="6350">
            <a:solidFill>
              <a:srgbClr val="C6C6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jdelijke aanduiding voor dianummer 5">
            <a:extLst>
              <a:ext uri="{FF2B5EF4-FFF2-40B4-BE49-F238E27FC236}">
                <a16:creationId xmlns:a16="http://schemas.microsoft.com/office/drawing/2014/main" id="{625CA271-7324-46AD-9A86-A1DE535F2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6594" y="6144093"/>
            <a:ext cx="718843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6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767AC86-F7BB-D744-B6F2-8E79CEFF2B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D87296-C220-4E14-B0A3-445A5B20E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565" y="880006"/>
            <a:ext cx="6167412" cy="785282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here</a:t>
            </a:r>
            <a:endParaRPr lang="en-GB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0B017960-E1A2-4FBE-A90C-C785AEE010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843" y="2125527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7BA52054-86BB-4F2B-BF70-8209443E65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9119" y="2125527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18" name="Tijdelijke aanduiding voor tekst 6">
            <a:extLst>
              <a:ext uri="{FF2B5EF4-FFF2-40B4-BE49-F238E27FC236}">
                <a16:creationId xmlns:a16="http://schemas.microsoft.com/office/drawing/2014/main" id="{EE7501B3-545C-4230-846B-42A4F2A8AB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2843" y="3173785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19" name="Tijdelijke aanduiding voor tekst 6">
            <a:extLst>
              <a:ext uri="{FF2B5EF4-FFF2-40B4-BE49-F238E27FC236}">
                <a16:creationId xmlns:a16="http://schemas.microsoft.com/office/drawing/2014/main" id="{2240C393-68D5-4AC7-AD15-D348C8C2E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119" y="3173785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0" name="Tijdelijke aanduiding voor tekst 6">
            <a:extLst>
              <a:ext uri="{FF2B5EF4-FFF2-40B4-BE49-F238E27FC236}">
                <a16:creationId xmlns:a16="http://schemas.microsoft.com/office/drawing/2014/main" id="{DAF48CF9-2B7B-41FC-B9E4-CB06928E4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843" y="4222043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67EDD76F-7D24-4050-A16A-11D22DBF94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9119" y="4222043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BA6FFDF6-5D56-4FF3-B57A-A400DE2C87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843" y="5270300"/>
            <a:ext cx="786276" cy="837888"/>
          </a:xfrm>
        </p:spPr>
        <p:txBody>
          <a:bodyPr anchor="ctr"/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23" name="Tijdelijke aanduiding voor tekst 6">
            <a:extLst>
              <a:ext uri="{FF2B5EF4-FFF2-40B4-BE49-F238E27FC236}">
                <a16:creationId xmlns:a16="http://schemas.microsoft.com/office/drawing/2014/main" id="{C84C9E2C-6421-45CE-B395-5EEF6CB7F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9119" y="5270300"/>
            <a:ext cx="5380857" cy="837888"/>
          </a:xfrm>
        </p:spPr>
        <p:txBody>
          <a:bodyPr anchor="ctr"/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76090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4EAC5820-B659-424B-8595-2F3424A9B8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181B027A-FEB8-4341-8701-BE84E0BA3C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lum bright="-13000" contrast="-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1917" y="-1"/>
            <a:ext cx="5100084" cy="6880661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0F3D40EB-62CA-434E-9517-223897706E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688" y="866775"/>
            <a:ext cx="2274386" cy="5124450"/>
          </a:xfrm>
        </p:spPr>
        <p:txBody>
          <a:bodyPr anchor="ctr"/>
          <a:lstStyle>
            <a:lvl1pPr marL="0" indent="0">
              <a:buNone/>
              <a:defRPr sz="27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X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988462-7782-4A96-8306-4E148A8148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3674" y="866775"/>
            <a:ext cx="3934326" cy="5124449"/>
          </a:xfrm>
        </p:spPr>
        <p:txBody>
          <a:bodyPr anchor="ctr"/>
          <a:lstStyle>
            <a:lvl1pPr algn="l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Chapter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5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60.xml"/><Relationship Id="rId34" Type="http://schemas.openxmlformats.org/officeDocument/2006/relationships/slideLayout" Target="../slideLayouts/slideLayout73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slideLayout" Target="../slideLayouts/slideLayout68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71.xml"/><Relationship Id="rId37" Type="http://schemas.openxmlformats.org/officeDocument/2006/relationships/slideLayout" Target="../slideLayouts/slideLayout7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70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4.xml"/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33" Type="http://schemas.openxmlformats.org/officeDocument/2006/relationships/slideLayout" Target="../slideLayouts/slideLayout72.xml"/><Relationship Id="rId3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98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8" r:id="rId14"/>
    <p:sldLayoutId id="2147483699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C4772C8-97F3-4E1C-822C-08683882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4" y="880006"/>
            <a:ext cx="9986783" cy="429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GB" dirty="0"/>
              <a:t>Place the title of the slide here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D8A92E4-CCA0-402C-B0DD-D70A7561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4" y="1665288"/>
            <a:ext cx="11322874" cy="43127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Click here to add text</a:t>
            </a:r>
          </a:p>
          <a:p>
            <a:pPr lvl="1"/>
            <a:r>
              <a:rPr lang="en-GB" dirty="0"/>
              <a:t>Sub-bullet #1</a:t>
            </a:r>
          </a:p>
          <a:p>
            <a:pPr lvl="2"/>
            <a:r>
              <a:rPr lang="en-GB" dirty="0"/>
              <a:t>Sub-bullet #2</a:t>
            </a:r>
          </a:p>
          <a:p>
            <a:pPr lvl="3"/>
            <a:r>
              <a:rPr lang="en-GB" dirty="0"/>
              <a:t>Plain text</a:t>
            </a:r>
          </a:p>
          <a:p>
            <a:pPr lvl="4"/>
            <a:r>
              <a:rPr lang="en-GB" dirty="0"/>
              <a:t>Header #1</a:t>
            </a:r>
          </a:p>
          <a:p>
            <a:pPr lvl="5"/>
            <a:r>
              <a:rPr lang="en-GB" dirty="0"/>
              <a:t>Header #2</a:t>
            </a:r>
          </a:p>
          <a:p>
            <a:pPr lvl="6"/>
            <a:r>
              <a:rPr lang="en-GB" dirty="0"/>
              <a:t>Numeric bullet</a:t>
            </a:r>
          </a:p>
          <a:p>
            <a:pPr lvl="7"/>
            <a:r>
              <a:rPr lang="en-GB" dirty="0"/>
              <a:t>Alphabetic bullet</a:t>
            </a:r>
          </a:p>
          <a:p>
            <a:pPr lvl="8"/>
            <a:r>
              <a:rPr lang="en-GB" dirty="0"/>
              <a:t>Sub-bullet</a:t>
            </a:r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66998597-F759-4096-9FB4-F2BC56F292D9}"/>
              </a:ext>
            </a:extLst>
          </p:cNvPr>
          <p:cNvPicPr>
            <a:picLocks noChangeAspect="1"/>
          </p:cNvPicPr>
          <p:nvPr userDrawn="1"/>
        </p:nvPicPr>
        <p:blipFill>
          <a:blip r:embed="rId4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6914" y="336230"/>
            <a:ext cx="923199" cy="877334"/>
          </a:xfrm>
          <a:prstGeom prst="rect">
            <a:avLst/>
          </a:prstGeo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E4ABD78-8D1D-4226-BB98-DACF2EF8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9338" y="6144093"/>
            <a:ext cx="30861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BC101-897F-4657-8767-57ECBC09135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44">
            <a:extLst>
              <a:ext uri="{FF2B5EF4-FFF2-40B4-BE49-F238E27FC236}">
                <a16:creationId xmlns:a16="http://schemas.microsoft.com/office/drawing/2014/main" id="{CD861826-A383-1D56-C8A8-EEC19CA043FD}"/>
              </a:ext>
            </a:extLst>
          </p:cNvPr>
          <p:cNvSpPr txBox="1">
            <a:spLocks/>
          </p:cNvSpPr>
          <p:nvPr userDrawn="1"/>
        </p:nvSpPr>
        <p:spPr>
          <a:xfrm>
            <a:off x="7144874" y="6144093"/>
            <a:ext cx="3086100" cy="265113"/>
          </a:xfrm>
          <a:prstGeom prst="rect">
            <a:avLst/>
          </a:prstGeom>
        </p:spPr>
        <p:txBody>
          <a:bodyPr wrap="none" rIns="0" anchor="b" anchorCtr="0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00" kern="120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6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2925" indent="-180975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0000"/>
        </a:lnSpc>
        <a:spcBef>
          <a:spcPts val="1000"/>
        </a:spcBef>
        <a:spcAft>
          <a:spcPts val="400"/>
        </a:spcAft>
        <a:buFont typeface="Arial" panose="020B0604020202020204" pitchFamily="34" charset="0"/>
        <a:buNone/>
        <a:defRPr sz="1800" b="1" kern="1200">
          <a:solidFill>
            <a:schemeClr val="accent2"/>
          </a:solidFill>
          <a:latin typeface="+mn-lt"/>
          <a:ea typeface="+mn-ea"/>
          <a:cs typeface="+mn-cs"/>
        </a:defRPr>
      </a:lvl6pPr>
      <a:lvl7pPr marL="360363" indent="-360363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rabi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722313" indent="-361950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1"/>
        </a:buClr>
        <a:buFont typeface="+mj-lt"/>
        <a:buAutoNum type="alphaLcPeriod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901700" indent="-179388" algn="l" defTabSz="914400" rtl="0" eaLnBrk="1" latinLnBrk="0" hangingPunct="1">
        <a:lnSpc>
          <a:spcPct val="11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265">
          <p15:clr>
            <a:srgbClr val="F26B43"/>
          </p15:clr>
        </p15:guide>
        <p15:guide id="3" orient="horz" pos="3774">
          <p15:clr>
            <a:srgbClr val="F26B43"/>
          </p15:clr>
        </p15:guide>
        <p15:guide id="4" pos="7405">
          <p15:clr>
            <a:srgbClr val="F26B43"/>
          </p15:clr>
        </p15:guide>
        <p15:guide id="5" orient="horz" pos="826">
          <p15:clr>
            <a:srgbClr val="A4A3A4"/>
          </p15:clr>
        </p15:guide>
        <p15:guide id="6" orient="horz" pos="546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A person wearing glasses and a suit&#10;&#10;AI-generated content may be incorrect.">
            <a:extLst>
              <a:ext uri="{FF2B5EF4-FFF2-40B4-BE49-F238E27FC236}">
                <a16:creationId xmlns:a16="http://schemas.microsoft.com/office/drawing/2014/main" id="{C7DF2573-5ED4-1571-A205-DA967B13C0D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9046" b="9046"/>
          <a:stretch>
            <a:fillRect/>
          </a:stretch>
        </p:blipFill>
        <p:spPr/>
      </p:pic>
      <p:pic>
        <p:nvPicPr>
          <p:cNvPr id="35" name="Picture Placeholder 34">
            <a:extLst>
              <a:ext uri="{FF2B5EF4-FFF2-40B4-BE49-F238E27FC236}">
                <a16:creationId xmlns:a16="http://schemas.microsoft.com/office/drawing/2014/main" id="{19392DFA-7071-BD72-31B9-4B6B1CC7382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11769" b="11769"/>
          <a:stretch/>
        </p:blipFill>
        <p:spPr>
          <a:xfrm>
            <a:off x="6258937" y="4377709"/>
            <a:ext cx="2316872" cy="2231641"/>
          </a:xfrm>
        </p:spPr>
      </p:pic>
      <p:pic>
        <p:nvPicPr>
          <p:cNvPr id="37" name="Picture Placeholder 36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8DC1AD95-EA2F-D699-A0C1-5BA42A00951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7517" b="7517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2DB024-986A-9D08-44EA-29AB17D875D0}"/>
              </a:ext>
            </a:extLst>
          </p:cNvPr>
          <p:cNvSpPr/>
          <p:nvPr/>
        </p:nvSpPr>
        <p:spPr>
          <a:xfrm>
            <a:off x="7651132" y="1273241"/>
            <a:ext cx="4081888" cy="2750115"/>
          </a:xfrm>
          <a:prstGeom prst="roundRect">
            <a:avLst>
              <a:gd name="adj" fmla="val 6581"/>
            </a:avLst>
          </a:prstGeom>
          <a:solidFill>
            <a:srgbClr val="D8F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36F9C6-8DF4-6A89-D09C-A9C68D90BAA3}"/>
              </a:ext>
            </a:extLst>
          </p:cNvPr>
          <p:cNvSpPr/>
          <p:nvPr/>
        </p:nvSpPr>
        <p:spPr>
          <a:xfrm>
            <a:off x="3120824" y="1265288"/>
            <a:ext cx="4321598" cy="2750115"/>
          </a:xfrm>
          <a:prstGeom prst="roundRect">
            <a:avLst>
              <a:gd name="adj" fmla="val 65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8" name="Title 42">
            <a:extLst>
              <a:ext uri="{FF2B5EF4-FFF2-40B4-BE49-F238E27FC236}">
                <a16:creationId xmlns:a16="http://schemas.microsoft.com/office/drawing/2014/main" id="{57F11E23-AFF0-0983-F25F-751248C45D98}"/>
              </a:ext>
            </a:extLst>
          </p:cNvPr>
          <p:cNvSpPr txBox="1">
            <a:spLocks/>
          </p:cNvSpPr>
          <p:nvPr/>
        </p:nvSpPr>
        <p:spPr>
          <a:xfrm>
            <a:off x="4001459" y="619019"/>
            <a:ext cx="309730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Work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A901C0-5B23-5DD9-9F7B-D65A5001A1D8}"/>
              </a:ext>
            </a:extLst>
          </p:cNvPr>
          <p:cNvGrpSpPr/>
          <p:nvPr/>
        </p:nvGrpSpPr>
        <p:grpSpPr>
          <a:xfrm>
            <a:off x="3305798" y="495000"/>
            <a:ext cx="552776" cy="504422"/>
            <a:chOff x="3236259" y="1400623"/>
            <a:chExt cx="555812" cy="55581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869E02-43DE-D2A6-C530-6D5C9BE5896B}"/>
                </a:ext>
              </a:extLst>
            </p:cNvPr>
            <p:cNvSpPr/>
            <p:nvPr/>
          </p:nvSpPr>
          <p:spPr>
            <a:xfrm>
              <a:off x="3236259" y="1400623"/>
              <a:ext cx="555812" cy="5558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44000" rIns="144000" bIns="144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endParaRPr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ED8EA174-B647-5C46-EF9D-FDCA89CCE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7402" y="1501766"/>
              <a:ext cx="353527" cy="353527"/>
            </a:xfrm>
            <a:prstGeom prst="rect">
              <a:avLst/>
            </a:prstGeom>
          </p:spPr>
        </p:pic>
      </p:grpSp>
      <p:sp>
        <p:nvSpPr>
          <p:cNvPr id="12" name="Title 42">
            <a:extLst>
              <a:ext uri="{FF2B5EF4-FFF2-40B4-BE49-F238E27FC236}">
                <a16:creationId xmlns:a16="http://schemas.microsoft.com/office/drawing/2014/main" id="{02492890-64D5-97F0-EDA7-1B9FE3F1DB0F}"/>
              </a:ext>
            </a:extLst>
          </p:cNvPr>
          <p:cNvSpPr txBox="1">
            <a:spLocks/>
          </p:cNvSpPr>
          <p:nvPr/>
        </p:nvSpPr>
        <p:spPr>
          <a:xfrm>
            <a:off x="3305798" y="1412710"/>
            <a:ext cx="2530460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role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Procurement Coordinator </a:t>
            </a:r>
          </a:p>
        </p:txBody>
      </p:sp>
      <p:sp>
        <p:nvSpPr>
          <p:cNvPr id="13" name="Title 42">
            <a:extLst>
              <a:ext uri="{FF2B5EF4-FFF2-40B4-BE49-F238E27FC236}">
                <a16:creationId xmlns:a16="http://schemas.microsoft.com/office/drawing/2014/main" id="{EA717541-C172-3173-A454-8C1187774E56}"/>
              </a:ext>
            </a:extLst>
          </p:cNvPr>
          <p:cNvSpPr txBox="1">
            <a:spLocks/>
          </p:cNvSpPr>
          <p:nvPr/>
        </p:nvSpPr>
        <p:spPr>
          <a:xfrm>
            <a:off x="3305799" y="2026160"/>
            <a:ext cx="187889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Tenure in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ofi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/Olam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21 years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14" name="Title 42">
            <a:extLst>
              <a:ext uri="{FF2B5EF4-FFF2-40B4-BE49-F238E27FC236}">
                <a16:creationId xmlns:a16="http://schemas.microsoft.com/office/drawing/2014/main" id="{9EDD9E76-2FA5-C5AC-4AE8-E90BB9C69233}"/>
              </a:ext>
            </a:extLst>
          </p:cNvPr>
          <p:cNvSpPr txBox="1">
            <a:spLocks/>
          </p:cNvSpPr>
          <p:nvPr/>
        </p:nvSpPr>
        <p:spPr>
          <a:xfrm>
            <a:off x="3305798" y="2639610"/>
            <a:ext cx="3953668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Previous companies I have worked at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N/A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15" name="Title 42">
            <a:extLst>
              <a:ext uri="{FF2B5EF4-FFF2-40B4-BE49-F238E27FC236}">
                <a16:creationId xmlns:a16="http://schemas.microsoft.com/office/drawing/2014/main" id="{574247FF-CD6D-518C-1D39-697668ADFE66}"/>
              </a:ext>
            </a:extLst>
          </p:cNvPr>
          <p:cNvSpPr txBox="1">
            <a:spLocks/>
          </p:cNvSpPr>
          <p:nvPr/>
        </p:nvSpPr>
        <p:spPr>
          <a:xfrm>
            <a:off x="3305798" y="3253060"/>
            <a:ext cx="395366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88D2A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Why I joined ofi/Olam and what keeps me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Growth Opportunity and Exposure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F2CF1FE-A5A1-247A-7D43-36652D745380}"/>
              </a:ext>
            </a:extLst>
          </p:cNvPr>
          <p:cNvCxnSpPr>
            <a:cxnSpLocks/>
          </p:cNvCxnSpPr>
          <p:nvPr/>
        </p:nvCxnSpPr>
        <p:spPr>
          <a:xfrm>
            <a:off x="3305798" y="250216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BB7BDB-A23C-1BAC-7E09-ED1C2B7F4EE6}"/>
              </a:ext>
            </a:extLst>
          </p:cNvPr>
          <p:cNvCxnSpPr>
            <a:cxnSpLocks/>
          </p:cNvCxnSpPr>
          <p:nvPr/>
        </p:nvCxnSpPr>
        <p:spPr>
          <a:xfrm>
            <a:off x="3305798" y="3115612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769867-0486-16CA-DA5C-18218092361C}"/>
              </a:ext>
            </a:extLst>
          </p:cNvPr>
          <p:cNvCxnSpPr>
            <a:cxnSpLocks/>
          </p:cNvCxnSpPr>
          <p:nvPr/>
        </p:nvCxnSpPr>
        <p:spPr>
          <a:xfrm>
            <a:off x="3305798" y="3927841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EA760-C8D0-5E9B-E3B7-7B0206A2513A}"/>
              </a:ext>
            </a:extLst>
          </p:cNvPr>
          <p:cNvGrpSpPr/>
          <p:nvPr/>
        </p:nvGrpSpPr>
        <p:grpSpPr>
          <a:xfrm>
            <a:off x="7841372" y="491137"/>
            <a:ext cx="3703486" cy="504422"/>
            <a:chOff x="7920849" y="1400623"/>
            <a:chExt cx="3723826" cy="555812"/>
          </a:xfrm>
        </p:grpSpPr>
        <p:sp>
          <p:nvSpPr>
            <p:cNvPr id="20" name="Title 42">
              <a:extLst>
                <a:ext uri="{FF2B5EF4-FFF2-40B4-BE49-F238E27FC236}">
                  <a16:creationId xmlns:a16="http://schemas.microsoft.com/office/drawing/2014/main" id="{E3AA6BD9-70C8-1770-D76E-B5845F7C0083}"/>
                </a:ext>
              </a:extLst>
            </p:cNvPr>
            <p:cNvSpPr txBox="1">
              <a:spLocks/>
            </p:cNvSpPr>
            <p:nvPr/>
          </p:nvSpPr>
          <p:spPr>
            <a:xfrm>
              <a:off x="8616510" y="1524641"/>
              <a:ext cx="3028165" cy="30777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A5B5"/>
                  </a:solidFill>
                  <a:effectLst/>
                  <a:uLnTx/>
                  <a:uFillTx/>
                  <a:latin typeface="Century Gothic" panose="020F0302020204030204"/>
                  <a:ea typeface="+mj-ea"/>
                  <a:cs typeface="+mj-cs"/>
                </a:rPr>
                <a:t>Personal 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B56C4E-F1AD-5713-4C85-57D37CE7D149}"/>
                </a:ext>
              </a:extLst>
            </p:cNvPr>
            <p:cNvGrpSpPr/>
            <p:nvPr/>
          </p:nvGrpSpPr>
          <p:grpSpPr>
            <a:xfrm>
              <a:off x="7920849" y="1400623"/>
              <a:ext cx="555812" cy="555812"/>
              <a:chOff x="7284340" y="1400623"/>
              <a:chExt cx="555812" cy="555812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D1D0B4D-20F1-E7B0-85F4-56D2D5B3BACA}"/>
                  </a:ext>
                </a:extLst>
              </p:cNvPr>
              <p:cNvSpPr/>
              <p:nvPr/>
            </p:nvSpPr>
            <p:spPr>
              <a:xfrm>
                <a:off x="7284340" y="1400623"/>
                <a:ext cx="555812" cy="5558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tIns="144000" rIns="144000" bIns="14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D99244A-71A6-0158-6594-AB96384CC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385493" y="1487499"/>
                <a:ext cx="367793" cy="367793"/>
              </a:xfrm>
              <a:prstGeom prst="rect">
                <a:avLst/>
              </a:prstGeom>
            </p:spPr>
          </p:pic>
        </p:grpSp>
      </p:grpSp>
      <p:sp>
        <p:nvSpPr>
          <p:cNvPr id="24" name="Title 42">
            <a:extLst>
              <a:ext uri="{FF2B5EF4-FFF2-40B4-BE49-F238E27FC236}">
                <a16:creationId xmlns:a16="http://schemas.microsoft.com/office/drawing/2014/main" id="{FEF38B39-1A88-35C8-8E1A-903B4AF648A6}"/>
              </a:ext>
            </a:extLst>
          </p:cNvPr>
          <p:cNvSpPr txBox="1">
            <a:spLocks/>
          </p:cNvSpPr>
          <p:nvPr/>
        </p:nvSpPr>
        <p:spPr>
          <a:xfrm>
            <a:off x="7841372" y="142066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S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ignificant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others / family members / furry friends in my life 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88D2A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My nuclear family &amp; siblings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5" name="Title 42">
            <a:extLst>
              <a:ext uri="{FF2B5EF4-FFF2-40B4-BE49-F238E27FC236}">
                <a16:creationId xmlns:a16="http://schemas.microsoft.com/office/drawing/2014/main" id="{96604EB6-529A-01D3-67FD-A2E2F9A31914}"/>
              </a:ext>
            </a:extLst>
          </p:cNvPr>
          <p:cNvSpPr txBox="1">
            <a:spLocks/>
          </p:cNvSpPr>
          <p:nvPr/>
        </p:nvSpPr>
        <p:spPr>
          <a:xfrm>
            <a:off x="7841372" y="2125354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How I enjoy spending my free time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Watching TV and listening to music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sp>
        <p:nvSpPr>
          <p:cNvPr id="26" name="Title 42">
            <a:extLst>
              <a:ext uri="{FF2B5EF4-FFF2-40B4-BE49-F238E27FC236}">
                <a16:creationId xmlns:a16="http://schemas.microsoft.com/office/drawing/2014/main" id="{0EEC400A-D62C-5BA6-9152-586C6DDE2307}"/>
              </a:ext>
            </a:extLst>
          </p:cNvPr>
          <p:cNvSpPr txBox="1">
            <a:spLocks/>
          </p:cNvSpPr>
          <p:nvPr/>
        </p:nvSpPr>
        <p:spPr>
          <a:xfrm>
            <a:off x="7841372" y="2676156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/ comfort food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A4A49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Plantain &amp; palaver sauce  </a:t>
            </a:r>
          </a:p>
        </p:txBody>
      </p:sp>
      <p:sp>
        <p:nvSpPr>
          <p:cNvPr id="27" name="Title 42">
            <a:extLst>
              <a:ext uri="{FF2B5EF4-FFF2-40B4-BE49-F238E27FC236}">
                <a16:creationId xmlns:a16="http://schemas.microsoft.com/office/drawing/2014/main" id="{F162BBC2-7507-DDA6-5A9A-677867567002}"/>
              </a:ext>
            </a:extLst>
          </p:cNvPr>
          <p:cNvSpPr txBox="1">
            <a:spLocks/>
          </p:cNvSpPr>
          <p:nvPr/>
        </p:nvSpPr>
        <p:spPr>
          <a:xfrm>
            <a:off x="7841372" y="3226958"/>
            <a:ext cx="3703486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50" normalizeH="0" baseline="0" noProof="0" dirty="0">
                <a:ln>
                  <a:noFill/>
                </a:ln>
                <a:solidFill>
                  <a:srgbClr val="00A5B5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My favorite song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>
                <a:solidFill>
                  <a:srgbClr val="4A4A49"/>
                </a:solidFill>
                <a:latin typeface="Century Gothic" panose="020F0302020204030204"/>
              </a:rPr>
              <a:t>Ankwanoma</a:t>
            </a:r>
            <a:r>
              <a:rPr lang="en-US" sz="1200" b="0" dirty="0">
                <a:solidFill>
                  <a:srgbClr val="4A4A49"/>
                </a:solidFill>
                <a:latin typeface="Century Gothic" panose="020F0302020204030204"/>
              </a:rPr>
              <a:t> by Daddy Lumba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A4A49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1889-5120-24D8-D5CE-B1A66665A8F4}"/>
              </a:ext>
            </a:extLst>
          </p:cNvPr>
          <p:cNvCxnSpPr>
            <a:cxnSpLocks/>
          </p:cNvCxnSpPr>
          <p:nvPr/>
        </p:nvCxnSpPr>
        <p:spPr>
          <a:xfrm>
            <a:off x="7841372" y="2019230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9582132-C175-B7E7-E578-2149EFF1DDAA}"/>
              </a:ext>
            </a:extLst>
          </p:cNvPr>
          <p:cNvCxnSpPr>
            <a:cxnSpLocks/>
          </p:cNvCxnSpPr>
          <p:nvPr/>
        </p:nvCxnSpPr>
        <p:spPr>
          <a:xfrm>
            <a:off x="7841372" y="2570032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5D35B2F-1841-7A74-5118-079879B7AC3D}"/>
              </a:ext>
            </a:extLst>
          </p:cNvPr>
          <p:cNvCxnSpPr>
            <a:cxnSpLocks/>
          </p:cNvCxnSpPr>
          <p:nvPr/>
        </p:nvCxnSpPr>
        <p:spPr>
          <a:xfrm>
            <a:off x="7841372" y="3120834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AB46F9-C3FF-2E25-8341-FD8AA5B652B5}"/>
              </a:ext>
            </a:extLst>
          </p:cNvPr>
          <p:cNvCxnSpPr>
            <a:cxnSpLocks/>
          </p:cNvCxnSpPr>
          <p:nvPr/>
        </p:nvCxnSpPr>
        <p:spPr>
          <a:xfrm>
            <a:off x="8575809" y="3927841"/>
            <a:ext cx="3703486" cy="0"/>
          </a:xfrm>
          <a:prstGeom prst="line">
            <a:avLst/>
          </a:prstGeom>
          <a:ln cap="rnd">
            <a:solidFill>
              <a:srgbClr val="07C3D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95D92-6EFC-26A3-9768-CE894783D402}"/>
              </a:ext>
            </a:extLst>
          </p:cNvPr>
          <p:cNvCxnSpPr>
            <a:cxnSpLocks/>
          </p:cNvCxnSpPr>
          <p:nvPr/>
        </p:nvCxnSpPr>
        <p:spPr>
          <a:xfrm>
            <a:off x="3305798" y="1888736"/>
            <a:ext cx="3953667" cy="0"/>
          </a:xfrm>
          <a:prstGeom prst="line">
            <a:avLst/>
          </a:prstGeom>
          <a:ln cap="rnd">
            <a:solidFill>
              <a:schemeClr val="accent2">
                <a:lumMod val="60000"/>
                <a:lumOff val="4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42">
            <a:extLst>
              <a:ext uri="{FF2B5EF4-FFF2-40B4-BE49-F238E27FC236}">
                <a16:creationId xmlns:a16="http://schemas.microsoft.com/office/drawing/2014/main" id="{E3005877-A1C9-C196-75D2-A901554C282A}"/>
              </a:ext>
            </a:extLst>
          </p:cNvPr>
          <p:cNvSpPr txBox="1">
            <a:spLocks/>
          </p:cNvSpPr>
          <p:nvPr/>
        </p:nvSpPr>
        <p:spPr>
          <a:xfrm>
            <a:off x="694088" y="336230"/>
            <a:ext cx="1801896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Getting to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Know Me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BB74BA70-64B5-88B0-D5E2-C517C73200DE}"/>
              </a:ext>
            </a:extLst>
          </p:cNvPr>
          <p:cNvSpPr txBox="1">
            <a:spLocks/>
          </p:cNvSpPr>
          <p:nvPr/>
        </p:nvSpPr>
        <p:spPr>
          <a:xfrm>
            <a:off x="430030" y="3479535"/>
            <a:ext cx="2353322" cy="89255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First name 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Last name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‘what name you prefer to be called’</a:t>
            </a:r>
          </a:p>
        </p:txBody>
      </p:sp>
      <p:sp>
        <p:nvSpPr>
          <p:cNvPr id="44" name="Title 42">
            <a:extLst>
              <a:ext uri="{FF2B5EF4-FFF2-40B4-BE49-F238E27FC236}">
                <a16:creationId xmlns:a16="http://schemas.microsoft.com/office/drawing/2014/main" id="{D2632A46-B392-B1D3-E109-B0D5DA161481}"/>
              </a:ext>
            </a:extLst>
          </p:cNvPr>
          <p:cNvSpPr txBox="1">
            <a:spLocks/>
          </p:cNvSpPr>
          <p:nvPr/>
        </p:nvSpPr>
        <p:spPr>
          <a:xfrm>
            <a:off x="622207" y="4689995"/>
            <a:ext cx="1889217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A few fun facts about 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Text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70064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 </a:t>
            </a:r>
          </a:p>
        </p:txBody>
      </p:sp>
      <p:sp>
        <p:nvSpPr>
          <p:cNvPr id="45" name="Title 42">
            <a:extLst>
              <a:ext uri="{FF2B5EF4-FFF2-40B4-BE49-F238E27FC236}">
                <a16:creationId xmlns:a16="http://schemas.microsoft.com/office/drawing/2014/main" id="{0D1ED663-2203-72C1-76B6-181D8045B99C}"/>
              </a:ext>
            </a:extLst>
          </p:cNvPr>
          <p:cNvSpPr txBox="1">
            <a:spLocks/>
          </p:cNvSpPr>
          <p:nvPr/>
        </p:nvSpPr>
        <p:spPr>
          <a:xfrm>
            <a:off x="3120824" y="4689995"/>
            <a:ext cx="271543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This is me outside 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70064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doing stuff I enjoy in my life …</a:t>
            </a:r>
          </a:p>
        </p:txBody>
      </p:sp>
    </p:spTree>
    <p:extLst>
      <p:ext uri="{BB962C8B-B14F-4D97-AF65-F5344CB8AC3E}">
        <p14:creationId xmlns:p14="http://schemas.microsoft.com/office/powerpoint/2010/main" val="21217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2.xml><?xml version="1.0" encoding="utf-8"?>
<a:theme xmlns:a="http://schemas.openxmlformats.org/drawingml/2006/main" name="1_ofi Template">
  <a:themeElements>
    <a:clrScheme name="OFI template">
      <a:dk1>
        <a:srgbClr val="000000"/>
      </a:dk1>
      <a:lt1>
        <a:srgbClr val="FFFFFF"/>
      </a:lt1>
      <a:dk2>
        <a:srgbClr val="4A4A49"/>
      </a:dk2>
      <a:lt2>
        <a:srgbClr val="EDEDED"/>
      </a:lt2>
      <a:accent1>
        <a:srgbClr val="870064"/>
      </a:accent1>
      <a:accent2>
        <a:srgbClr val="F88D2A"/>
      </a:accent2>
      <a:accent3>
        <a:srgbClr val="D53547"/>
      </a:accent3>
      <a:accent4>
        <a:srgbClr val="7373C0"/>
      </a:accent4>
      <a:accent5>
        <a:srgbClr val="6EBB00"/>
      </a:accent5>
      <a:accent6>
        <a:srgbClr val="00A5B5"/>
      </a:accent6>
      <a:hlink>
        <a:srgbClr val="870064"/>
      </a:hlink>
      <a:folHlink>
        <a:srgbClr val="00A5B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144000" tIns="144000" rIns="144000" bIns="144000" rtlCol="0" anchor="ctr"/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>
          <a:solidFill>
            <a:schemeClr val="accent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300"/>
          </a:spcBef>
          <a:spcAft>
            <a:spcPts val="300"/>
          </a:spcAft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i PPT Template" id="{D5C3DCE5-0691-4AF1-9EEE-96F926716578}" vid="{11870F5D-79EA-4C27-8084-F1E1DF8FB8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b70dee-856e-4f2b-acb0-69cc78a19ca7" xsi:nil="true"/>
    <lcf76f155ced4ddcb4097134ff3c332f xmlns="6d941a29-99fa-429a-8275-e12318b4b811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56E0530D9BCD4A8EC093FCD16F3819" ma:contentTypeVersion="11" ma:contentTypeDescription="Create a new document." ma:contentTypeScope="" ma:versionID="32b22b5d553fba2b41da9c1befe93517">
  <xsd:schema xmlns:xsd="http://www.w3.org/2001/XMLSchema" xmlns:xs="http://www.w3.org/2001/XMLSchema" xmlns:p="http://schemas.microsoft.com/office/2006/metadata/properties" xmlns:ns2="6d941a29-99fa-429a-8275-e12318b4b811" xmlns:ns3="dfb70dee-856e-4f2b-acb0-69cc78a19ca7" targetNamespace="http://schemas.microsoft.com/office/2006/metadata/properties" ma:root="true" ma:fieldsID="5965b3a8f03c41096205dbbd610f9728" ns2:_="" ns3:_="">
    <xsd:import namespace="6d941a29-99fa-429a-8275-e12318b4b811"/>
    <xsd:import namespace="dfb70dee-856e-4f2b-acb0-69cc78a19c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941a29-99fa-429a-8275-e12318b4b8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ed2902-ab02-4b8b-99d3-088113d180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b70dee-856e-4f2b-acb0-69cc78a19ca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89a9caf-c74f-4497-b4a1-f7da1534dbfa}" ma:internalName="TaxCatchAll" ma:showField="CatchAllData" ma:web="dfb70dee-856e-4f2b-acb0-69cc78a19ca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0A4C3F-BEC3-40AD-A472-8EBD9993C3E0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dfb70dee-856e-4f2b-acb0-69cc78a19ca7"/>
    <ds:schemaRef ds:uri="6d941a29-99fa-429a-8275-e12318b4b81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87CCC3D-7B52-470E-86E2-53716579C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941a29-99fa-429a-8275-e12318b4b811"/>
    <ds:schemaRef ds:uri="dfb70dee-856e-4f2b-acb0-69cc78a19c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F9E0945-C30E-4060-B9B7-5F999513736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bc0fa540-86de-4f47-b7d7-504bd3d2b4df}" enabled="1" method="Standard" siteId="{5e007b6c-258b-4fde-adc1-8bf8a1358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9959</TotalTime>
  <Words>123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ofi Template</vt:lpstr>
      <vt:lpstr>1_ofi Template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Antal Neville</dc:creator>
  <cp:lastModifiedBy>Linus Langkuu</cp:lastModifiedBy>
  <cp:revision>82</cp:revision>
  <dcterms:created xsi:type="dcterms:W3CDTF">2022-11-27T12:58:00Z</dcterms:created>
  <dcterms:modified xsi:type="dcterms:W3CDTF">2025-07-06T18:24:45Z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0x010100DB56E0530D9BCD4A8EC093FCD16F3819</vt:lpwstr>
  </property>
  <property fmtid="{D5CDD505-2E9C-101B-9397-08002B2CF9AE}" pid="3" name="MediaServiceImageTags">
    <vt:lpwstr/>
  </property>
</Properties>
</file>

<file path=docProps/thumbnail.jpeg>
</file>